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84" r:id="rId2"/>
    <p:sldId id="283" r:id="rId3"/>
    <p:sldId id="291" r:id="rId4"/>
    <p:sldId id="327" r:id="rId5"/>
    <p:sldId id="326" r:id="rId6"/>
    <p:sldId id="328" r:id="rId7"/>
    <p:sldId id="329" r:id="rId8"/>
    <p:sldId id="330" r:id="rId9"/>
    <p:sldId id="319" r:id="rId10"/>
    <p:sldId id="331" r:id="rId11"/>
    <p:sldId id="332" r:id="rId12"/>
    <p:sldId id="333" r:id="rId13"/>
    <p:sldId id="334" r:id="rId14"/>
    <p:sldId id="335" r:id="rId15"/>
    <p:sldId id="336" r:id="rId16"/>
    <p:sldId id="285" r:id="rId17"/>
    <p:sldId id="305" r:id="rId18"/>
    <p:sldId id="337" r:id="rId19"/>
    <p:sldId id="338" r:id="rId20"/>
    <p:sldId id="339" r:id="rId21"/>
    <p:sldId id="340" r:id="rId22"/>
    <p:sldId id="341" r:id="rId23"/>
    <p:sldId id="343" r:id="rId24"/>
    <p:sldId id="344" r:id="rId25"/>
    <p:sldId id="346" r:id="rId26"/>
    <p:sldId id="347" r:id="rId27"/>
    <p:sldId id="345" r:id="rId28"/>
    <p:sldId id="307" r:id="rId29"/>
    <p:sldId id="323" r:id="rId30"/>
    <p:sldId id="324" r:id="rId31"/>
    <p:sldId id="325" r:id="rId32"/>
    <p:sldId id="308" r:id="rId33"/>
    <p:sldId id="317"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0000"/>
    <a:srgbClr val="9CC5EE"/>
    <a:srgbClr val="C5E0B4"/>
    <a:srgbClr val="00CC66"/>
    <a:srgbClr val="33CC33"/>
    <a:srgbClr val="FF99CC"/>
    <a:srgbClr val="99FF33"/>
    <a:srgbClr val="FFFFFF"/>
    <a:srgbClr val="0081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84" autoAdjust="0"/>
    <p:restoredTop sz="58058" autoAdjust="0"/>
  </p:normalViewPr>
  <p:slideViewPr>
    <p:cSldViewPr snapToGrid="0">
      <p:cViewPr varScale="1">
        <p:scale>
          <a:sx n="70" d="100"/>
          <a:sy n="70" d="100"/>
        </p:scale>
        <p:origin x="2032" y="18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6" d="100"/>
          <a:sy n="96" d="100"/>
        </p:scale>
        <p:origin x="3744" y="8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ln>
                  <a:noFill/>
                </a:ln>
                <a:solidFill>
                  <a:schemeClr val="tx1">
                    <a:lumMod val="65000"/>
                    <a:lumOff val="35000"/>
                  </a:schemeClr>
                </a:solidFill>
                <a:latin typeface="Arial" panose="020B0604020202020204" pitchFamily="34" charset="0"/>
                <a:ea typeface="+mn-ea"/>
                <a:cs typeface="Arial" panose="020B0604020202020204" pitchFamily="34" charset="0"/>
              </a:defRPr>
            </a:pPr>
            <a:r>
              <a:rPr lang="en-US"/>
              <a:t>PDF of counters</a:t>
            </a:r>
            <a:endParaRPr lang="zh-CN"/>
          </a:p>
        </c:rich>
      </c:tx>
      <c:overlay val="0"/>
      <c:spPr>
        <a:noFill/>
        <a:ln>
          <a:noFill/>
        </a:ln>
        <a:effectLst/>
      </c:spPr>
      <c:txPr>
        <a:bodyPr rot="0" spcFirstLastPara="1" vertOverflow="ellipsis" vert="horz" wrap="square" anchor="ctr" anchorCtr="1"/>
        <a:lstStyle/>
        <a:p>
          <a:pPr>
            <a:defRPr sz="1920" b="0" i="0" u="none" strike="noStrike" kern="1200" spc="0" baseline="0">
              <a:ln>
                <a:noFill/>
              </a:ln>
              <a:solidFill>
                <a:schemeClr val="tx1">
                  <a:lumMod val="65000"/>
                  <a:lumOff val="35000"/>
                </a:schemeClr>
              </a:solidFill>
              <a:latin typeface="Arial" panose="020B0604020202020204" pitchFamily="34" charset="0"/>
              <a:ea typeface="+mn-ea"/>
              <a:cs typeface="Arial" panose="020B0604020202020204" pitchFamily="34" charset="0"/>
            </a:defRPr>
          </a:pPr>
          <a:endParaRPr lang="zh-CN"/>
        </a:p>
      </c:txPr>
    </c:title>
    <c:autoTitleDeleted val="0"/>
    <c:plotArea>
      <c:layout/>
      <c:lineChart>
        <c:grouping val="standard"/>
        <c:varyColors val="0"/>
        <c:ser>
          <c:idx val="0"/>
          <c:order val="0"/>
          <c:spPr>
            <a:ln w="38100" cap="rnd">
              <a:solidFill>
                <a:srgbClr val="C00000"/>
              </a:solidFill>
              <a:round/>
            </a:ln>
            <a:effectLst/>
          </c:spPr>
          <c:marker>
            <c:symbol val="none"/>
          </c:marker>
          <c:cat>
            <c:numRef>
              <c:f>Sheet1!$A$1:$A$1001</c:f>
              <c:numCache>
                <c:formatCode>General</c:formatCode>
                <c:ptCount val="1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numCache>
            </c:numRef>
          </c:cat>
          <c:val>
            <c:numRef>
              <c:f>Sheet1!$C$1:$C$1001</c:f>
              <c:numCache>
                <c:formatCode>0.00E+00</c:formatCode>
                <c:ptCount val="1001"/>
                <c:pt idx="0">
                  <c:v>6.8300499999999999E-6</c:v>
                </c:pt>
                <c:pt idx="1">
                  <c:v>2.3281E-5</c:v>
                </c:pt>
                <c:pt idx="2">
                  <c:v>5.1407699999999999E-5</c:v>
                </c:pt>
                <c:pt idx="3">
                  <c:v>9.5183400000000001E-5</c:v>
                </c:pt>
                <c:pt idx="4" formatCode="General">
                  <c:v>1.5786000000000001E-4</c:v>
                </c:pt>
                <c:pt idx="5" formatCode="General">
                  <c:v>2.4173900000000001E-4</c:v>
                </c:pt>
                <c:pt idx="6" formatCode="General">
                  <c:v>3.5005600000000001E-4</c:v>
                </c:pt>
                <c:pt idx="7" formatCode="General">
                  <c:v>4.8737299999999998E-4</c:v>
                </c:pt>
                <c:pt idx="8" formatCode="General">
                  <c:v>6.5800400000000001E-4</c:v>
                </c:pt>
                <c:pt idx="9" formatCode="General">
                  <c:v>8.6417799999999995E-4</c:v>
                </c:pt>
                <c:pt idx="10" formatCode="General">
                  <c:v>1.1051699999999999E-3</c:v>
                </c:pt>
                <c:pt idx="11" formatCode="General">
                  <c:v>1.3776400000000001E-3</c:v>
                </c:pt>
                <c:pt idx="12" formatCode="General">
                  <c:v>1.67661E-3</c:v>
                </c:pt>
                <c:pt idx="13" formatCode="General">
                  <c:v>1.9966099999999998E-3</c:v>
                </c:pt>
                <c:pt idx="14" formatCode="General">
                  <c:v>2.3325799999999999E-3</c:v>
                </c:pt>
                <c:pt idx="15" formatCode="General">
                  <c:v>2.6802000000000002E-3</c:v>
                </c:pt>
                <c:pt idx="16" formatCode="General">
                  <c:v>3.0359699999999998E-3</c:v>
                </c:pt>
                <c:pt idx="17" formatCode="General">
                  <c:v>3.3969600000000001E-3</c:v>
                </c:pt>
                <c:pt idx="18" formatCode="General">
                  <c:v>3.76057E-3</c:v>
                </c:pt>
                <c:pt idx="19" formatCode="General">
                  <c:v>4.12431E-3</c:v>
                </c:pt>
                <c:pt idx="20" formatCode="General">
                  <c:v>4.4856200000000001E-3</c:v>
                </c:pt>
                <c:pt idx="21" formatCode="General">
                  <c:v>4.84184E-3</c:v>
                </c:pt>
                <c:pt idx="22" formatCode="General">
                  <c:v>5.19018E-3</c:v>
                </c:pt>
                <c:pt idx="23" formatCode="General">
                  <c:v>5.5277599999999996E-3</c:v>
                </c:pt>
                <c:pt idx="24" formatCode="General">
                  <c:v>5.8517100000000004E-3</c:v>
                </c:pt>
                <c:pt idx="25" formatCode="General">
                  <c:v>6.1593400000000001E-3</c:v>
                </c:pt>
                <c:pt idx="26" formatCode="General">
                  <c:v>6.4482799999999998E-3</c:v>
                </c:pt>
                <c:pt idx="27" formatCode="General">
                  <c:v>6.7167299999999997E-3</c:v>
                </c:pt>
                <c:pt idx="28" formatCode="General">
                  <c:v>6.9635000000000001E-3</c:v>
                </c:pt>
                <c:pt idx="29" formatCode="General">
                  <c:v>7.1880800000000003E-3</c:v>
                </c:pt>
                <c:pt idx="30" formatCode="General">
                  <c:v>7.39056E-3</c:v>
                </c:pt>
                <c:pt idx="31" formatCode="General">
                  <c:v>7.5715599999999997E-3</c:v>
                </c:pt>
                <c:pt idx="32" formatCode="General">
                  <c:v>7.73202E-3</c:v>
                </c:pt>
                <c:pt idx="33" formatCode="General">
                  <c:v>7.8730699999999994E-3</c:v>
                </c:pt>
                <c:pt idx="34" formatCode="General">
                  <c:v>7.9958600000000005E-3</c:v>
                </c:pt>
                <c:pt idx="35" formatCode="General">
                  <c:v>8.1015099999999993E-3</c:v>
                </c:pt>
                <c:pt idx="36" formatCode="General">
                  <c:v>8.1910100000000003E-3</c:v>
                </c:pt>
                <c:pt idx="37" formatCode="General">
                  <c:v>8.2652100000000003E-3</c:v>
                </c:pt>
                <c:pt idx="38" formatCode="General">
                  <c:v>8.3248599999999999E-3</c:v>
                </c:pt>
                <c:pt idx="39" formatCode="General">
                  <c:v>8.3706500000000003E-3</c:v>
                </c:pt>
                <c:pt idx="40" formatCode="General">
                  <c:v>8.4031899999999996E-3</c:v>
                </c:pt>
                <c:pt idx="41" formatCode="General">
                  <c:v>8.4231299999999992E-3</c:v>
                </c:pt>
                <c:pt idx="42" formatCode="General">
                  <c:v>8.4311200000000003E-3</c:v>
                </c:pt>
                <c:pt idx="43" formatCode="General">
                  <c:v>8.4278800000000004E-3</c:v>
                </c:pt>
                <c:pt idx="44" formatCode="General">
                  <c:v>8.4142000000000002E-3</c:v>
                </c:pt>
                <c:pt idx="45" formatCode="General">
                  <c:v>8.3909199999999996E-3</c:v>
                </c:pt>
                <c:pt idx="46" formatCode="General">
                  <c:v>8.3589600000000003E-3</c:v>
                </c:pt>
                <c:pt idx="47" formatCode="General">
                  <c:v>8.3192600000000002E-3</c:v>
                </c:pt>
                <c:pt idx="48" formatCode="General">
                  <c:v>8.2727700000000005E-3</c:v>
                </c:pt>
                <c:pt idx="49" formatCode="General">
                  <c:v>8.2204500000000007E-3</c:v>
                </c:pt>
                <c:pt idx="50" formatCode="General">
                  <c:v>8.1632100000000006E-3</c:v>
                </c:pt>
                <c:pt idx="51" formatCode="General">
                  <c:v>8.1019300000000002E-3</c:v>
                </c:pt>
                <c:pt idx="52" formatCode="General">
                  <c:v>8.0373900000000002E-3</c:v>
                </c:pt>
                <c:pt idx="53" formatCode="General">
                  <c:v>7.9703199999999995E-3</c:v>
                </c:pt>
                <c:pt idx="54" formatCode="General">
                  <c:v>7.9013599999999996E-3</c:v>
                </c:pt>
                <c:pt idx="55" formatCode="General">
                  <c:v>7.8310600000000008E-3</c:v>
                </c:pt>
                <c:pt idx="56" formatCode="General">
                  <c:v>7.7599000000000001E-3</c:v>
                </c:pt>
                <c:pt idx="57" formatCode="General">
                  <c:v>7.6882699999999997E-3</c:v>
                </c:pt>
                <c:pt idx="58" formatCode="General">
                  <c:v>7.6165099999999999E-3</c:v>
                </c:pt>
                <c:pt idx="59" formatCode="General">
                  <c:v>7.5448700000000004E-3</c:v>
                </c:pt>
                <c:pt idx="60" formatCode="General">
                  <c:v>7.4735499999999998E-3</c:v>
                </c:pt>
                <c:pt idx="61" formatCode="General">
                  <c:v>7.4027099999999998E-3</c:v>
                </c:pt>
                <c:pt idx="62" formatCode="General">
                  <c:v>7.3324100000000001E-3</c:v>
                </c:pt>
                <c:pt idx="63" formatCode="General">
                  <c:v>7.2626799999999997E-3</c:v>
                </c:pt>
                <c:pt idx="64" formatCode="General">
                  <c:v>7.1934800000000004E-3</c:v>
                </c:pt>
                <c:pt idx="65" formatCode="General">
                  <c:v>7.1247200000000002E-3</c:v>
                </c:pt>
                <c:pt idx="66" formatCode="General">
                  <c:v>7.05625E-3</c:v>
                </c:pt>
                <c:pt idx="67" formatCode="General">
                  <c:v>6.9878800000000001E-3</c:v>
                </c:pt>
                <c:pt idx="68" formatCode="General">
                  <c:v>6.9193900000000001E-3</c:v>
                </c:pt>
                <c:pt idx="69" formatCode="General">
                  <c:v>6.8505199999999997E-3</c:v>
                </c:pt>
                <c:pt idx="70" formatCode="General">
                  <c:v>6.7810199999999996E-3</c:v>
                </c:pt>
                <c:pt idx="71" formatCode="General">
                  <c:v>6.7106099999999997E-3</c:v>
                </c:pt>
                <c:pt idx="72" formatCode="General">
                  <c:v>6.6390599999999996E-3</c:v>
                </c:pt>
                <c:pt idx="73" formatCode="General">
                  <c:v>6.5661299999999999E-3</c:v>
                </c:pt>
                <c:pt idx="74" formatCode="General">
                  <c:v>6.4916599999999998E-3</c:v>
                </c:pt>
                <c:pt idx="75" formatCode="General">
                  <c:v>6.4155200000000001E-3</c:v>
                </c:pt>
                <c:pt idx="76" formatCode="General">
                  <c:v>6.3376200000000004E-3</c:v>
                </c:pt>
                <c:pt idx="77" formatCode="General">
                  <c:v>6.2579799999999998E-3</c:v>
                </c:pt>
                <c:pt idx="78" formatCode="General">
                  <c:v>6.1766299999999998E-3</c:v>
                </c:pt>
                <c:pt idx="79" formatCode="General">
                  <c:v>6.0936999999999996E-3</c:v>
                </c:pt>
                <c:pt idx="80" formatCode="General">
                  <c:v>6.0093500000000001E-3</c:v>
                </c:pt>
                <c:pt idx="81" formatCode="General">
                  <c:v>5.9238299999999997E-3</c:v>
                </c:pt>
                <c:pt idx="82" formatCode="General">
                  <c:v>5.8373799999999997E-3</c:v>
                </c:pt>
                <c:pt idx="83" formatCode="General">
                  <c:v>5.7502999999999999E-3</c:v>
                </c:pt>
                <c:pt idx="84" formatCode="General">
                  <c:v>5.6629000000000002E-3</c:v>
                </c:pt>
                <c:pt idx="85" formatCode="General">
                  <c:v>5.5754999999999997E-3</c:v>
                </c:pt>
                <c:pt idx="86" formatCode="General">
                  <c:v>5.4884E-3</c:v>
                </c:pt>
                <c:pt idx="87" formatCode="General">
                  <c:v>5.4019000000000003E-3</c:v>
                </c:pt>
                <c:pt idx="88" formatCode="General">
                  <c:v>5.3162399999999999E-3</c:v>
                </c:pt>
                <c:pt idx="89" formatCode="General">
                  <c:v>5.2316699999999999E-3</c:v>
                </c:pt>
                <c:pt idx="90" formatCode="General">
                  <c:v>5.1483600000000003E-3</c:v>
                </c:pt>
                <c:pt idx="91" formatCode="General">
                  <c:v>5.06647E-3</c:v>
                </c:pt>
                <c:pt idx="92" formatCode="General">
                  <c:v>4.9861100000000002E-3</c:v>
                </c:pt>
                <c:pt idx="93" formatCode="General">
                  <c:v>4.9073199999999997E-3</c:v>
                </c:pt>
                <c:pt idx="94" formatCode="General">
                  <c:v>4.83016E-3</c:v>
                </c:pt>
                <c:pt idx="95" formatCode="General">
                  <c:v>4.7546200000000002E-3</c:v>
                </c:pt>
                <c:pt idx="96" formatCode="General">
                  <c:v>4.6806699999999996E-3</c:v>
                </c:pt>
                <c:pt idx="97" formatCode="General">
                  <c:v>4.6082800000000002E-3</c:v>
                </c:pt>
                <c:pt idx="98" formatCode="General">
                  <c:v>4.5373999999999996E-3</c:v>
                </c:pt>
                <c:pt idx="99" formatCode="General">
                  <c:v>4.4679699999999999E-3</c:v>
                </c:pt>
                <c:pt idx="100" formatCode="General">
                  <c:v>4.3999299999999998E-3</c:v>
                </c:pt>
                <c:pt idx="101" formatCode="General">
                  <c:v>4.3332500000000003E-3</c:v>
                </c:pt>
                <c:pt idx="102" formatCode="General">
                  <c:v>4.2678600000000001E-3</c:v>
                </c:pt>
                <c:pt idx="103" formatCode="General">
                  <c:v>4.2037400000000001E-3</c:v>
                </c:pt>
                <c:pt idx="104" formatCode="General">
                  <c:v>4.1408499999999997E-3</c:v>
                </c:pt>
                <c:pt idx="105" formatCode="General">
                  <c:v>4.0791600000000001E-3</c:v>
                </c:pt>
                <c:pt idx="106" formatCode="General">
                  <c:v>4.0186500000000003E-3</c:v>
                </c:pt>
                <c:pt idx="107" formatCode="General">
                  <c:v>3.9592999999999998E-3</c:v>
                </c:pt>
                <c:pt idx="108" formatCode="General">
                  <c:v>3.9010899999999999E-3</c:v>
                </c:pt>
                <c:pt idx="109" formatCode="General">
                  <c:v>3.8439899999999998E-3</c:v>
                </c:pt>
                <c:pt idx="110" formatCode="General">
                  <c:v>3.7879599999999999E-3</c:v>
                </c:pt>
                <c:pt idx="111" formatCode="General">
                  <c:v>3.7329799999999999E-3</c:v>
                </c:pt>
                <c:pt idx="112" formatCode="General">
                  <c:v>3.67899E-3</c:v>
                </c:pt>
                <c:pt idx="113" formatCode="General">
                  <c:v>3.6259399999999998E-3</c:v>
                </c:pt>
                <c:pt idx="114" formatCode="General">
                  <c:v>3.5737899999999999E-3</c:v>
                </c:pt>
                <c:pt idx="115" formatCode="General">
                  <c:v>3.5224700000000002E-3</c:v>
                </c:pt>
                <c:pt idx="116" formatCode="General">
                  <c:v>3.4719199999999999E-3</c:v>
                </c:pt>
                <c:pt idx="117" formatCode="General">
                  <c:v>3.42209E-3</c:v>
                </c:pt>
                <c:pt idx="118" formatCode="General">
                  <c:v>3.3729200000000002E-3</c:v>
                </c:pt>
                <c:pt idx="119" formatCode="General">
                  <c:v>3.3243600000000002E-3</c:v>
                </c:pt>
                <c:pt idx="120" formatCode="General">
                  <c:v>3.2763699999999998E-3</c:v>
                </c:pt>
                <c:pt idx="121" formatCode="General">
                  <c:v>3.2288999999999998E-3</c:v>
                </c:pt>
                <c:pt idx="122" formatCode="General">
                  <c:v>3.1819299999999999E-3</c:v>
                </c:pt>
                <c:pt idx="123" formatCode="General">
                  <c:v>3.1354400000000002E-3</c:v>
                </c:pt>
                <c:pt idx="124" formatCode="General">
                  <c:v>3.0894E-3</c:v>
                </c:pt>
                <c:pt idx="125" formatCode="General">
                  <c:v>3.04383E-3</c:v>
                </c:pt>
                <c:pt idx="126" formatCode="General">
                  <c:v>2.9987E-3</c:v>
                </c:pt>
                <c:pt idx="127" formatCode="General">
                  <c:v>2.9540299999999999E-3</c:v>
                </c:pt>
                <c:pt idx="128" formatCode="General">
                  <c:v>2.90983E-3</c:v>
                </c:pt>
                <c:pt idx="129" formatCode="General">
                  <c:v>2.8660999999999999E-3</c:v>
                </c:pt>
                <c:pt idx="130" formatCode="General">
                  <c:v>2.82286E-3</c:v>
                </c:pt>
                <c:pt idx="131" formatCode="General">
                  <c:v>2.7801100000000001E-3</c:v>
                </c:pt>
                <c:pt idx="132" formatCode="General">
                  <c:v>2.7378799999999998E-3</c:v>
                </c:pt>
                <c:pt idx="133" formatCode="General">
                  <c:v>2.69616E-3</c:v>
                </c:pt>
                <c:pt idx="134" formatCode="General">
                  <c:v>2.65497E-3</c:v>
                </c:pt>
                <c:pt idx="135" formatCode="General">
                  <c:v>2.6143199999999998E-3</c:v>
                </c:pt>
                <c:pt idx="136" formatCode="General">
                  <c:v>2.5742199999999999E-3</c:v>
                </c:pt>
                <c:pt idx="137" formatCode="General">
                  <c:v>2.5346700000000002E-3</c:v>
                </c:pt>
                <c:pt idx="138" formatCode="General">
                  <c:v>2.4956900000000001E-3</c:v>
                </c:pt>
                <c:pt idx="139" formatCode="General">
                  <c:v>2.4572800000000001E-3</c:v>
                </c:pt>
                <c:pt idx="140" formatCode="General">
                  <c:v>2.4194500000000001E-3</c:v>
                </c:pt>
                <c:pt idx="141" formatCode="General">
                  <c:v>2.3822100000000001E-3</c:v>
                </c:pt>
                <c:pt idx="142" formatCode="General">
                  <c:v>2.3455699999999999E-3</c:v>
                </c:pt>
                <c:pt idx="143" formatCode="General">
                  <c:v>2.3095300000000002E-3</c:v>
                </c:pt>
                <c:pt idx="144" formatCode="General">
                  <c:v>2.2741200000000001E-3</c:v>
                </c:pt>
                <c:pt idx="145" formatCode="General">
                  <c:v>2.2393399999999998E-3</c:v>
                </c:pt>
                <c:pt idx="146" formatCode="General">
                  <c:v>2.2052E-3</c:v>
                </c:pt>
                <c:pt idx="147" formatCode="General">
                  <c:v>2.1717099999999999E-3</c:v>
                </c:pt>
                <c:pt idx="148" formatCode="General">
                  <c:v>2.1388700000000002E-3</c:v>
                </c:pt>
                <c:pt idx="149" formatCode="General">
                  <c:v>2.1066800000000001E-3</c:v>
                </c:pt>
                <c:pt idx="150" formatCode="General">
                  <c:v>2.0751599999999999E-3</c:v>
                </c:pt>
                <c:pt idx="151" formatCode="General">
                  <c:v>2.0442899999999998E-3</c:v>
                </c:pt>
                <c:pt idx="152" formatCode="General">
                  <c:v>2.0140700000000002E-3</c:v>
                </c:pt>
                <c:pt idx="153" formatCode="General">
                  <c:v>1.9845000000000002E-3</c:v>
                </c:pt>
                <c:pt idx="154" formatCode="General">
                  <c:v>1.9555499999999999E-3</c:v>
                </c:pt>
                <c:pt idx="155" formatCode="General">
                  <c:v>1.9272200000000001E-3</c:v>
                </c:pt>
                <c:pt idx="156" formatCode="General">
                  <c:v>1.89948E-3</c:v>
                </c:pt>
                <c:pt idx="157" formatCode="General">
                  <c:v>1.87232E-3</c:v>
                </c:pt>
                <c:pt idx="158" formatCode="General">
                  <c:v>1.8457199999999999E-3</c:v>
                </c:pt>
                <c:pt idx="159" formatCode="General">
                  <c:v>1.81964E-3</c:v>
                </c:pt>
                <c:pt idx="160" formatCode="General">
                  <c:v>1.79407E-3</c:v>
                </c:pt>
                <c:pt idx="161" formatCode="General">
                  <c:v>1.76899E-3</c:v>
                </c:pt>
                <c:pt idx="162" formatCode="General">
                  <c:v>1.7443700000000001E-3</c:v>
                </c:pt>
                <c:pt idx="163" formatCode="General">
                  <c:v>1.7202000000000001E-3</c:v>
                </c:pt>
                <c:pt idx="164" formatCode="General">
                  <c:v>1.69645E-3</c:v>
                </c:pt>
                <c:pt idx="165" formatCode="General">
                  <c:v>1.67311E-3</c:v>
                </c:pt>
                <c:pt idx="166" formatCode="General">
                  <c:v>1.6501599999999999E-3</c:v>
                </c:pt>
                <c:pt idx="167" formatCode="General">
                  <c:v>1.6275899999999999E-3</c:v>
                </c:pt>
                <c:pt idx="168" formatCode="General">
                  <c:v>1.6053899999999999E-3</c:v>
                </c:pt>
                <c:pt idx="169" formatCode="General">
                  <c:v>1.5835599999999999E-3</c:v>
                </c:pt>
                <c:pt idx="170" formatCode="General">
                  <c:v>1.56208E-3</c:v>
                </c:pt>
                <c:pt idx="171" formatCode="General">
                  <c:v>1.54094E-3</c:v>
                </c:pt>
                <c:pt idx="172" formatCode="General">
                  <c:v>1.5201500000000001E-3</c:v>
                </c:pt>
                <c:pt idx="173" formatCode="General">
                  <c:v>1.49971E-3</c:v>
                </c:pt>
                <c:pt idx="174" formatCode="General">
                  <c:v>1.47959E-3</c:v>
                </c:pt>
                <c:pt idx="175" formatCode="General">
                  <c:v>1.4598199999999999E-3</c:v>
                </c:pt>
                <c:pt idx="176" formatCode="General">
                  <c:v>1.4403700000000001E-3</c:v>
                </c:pt>
                <c:pt idx="177" formatCode="General">
                  <c:v>1.4212599999999999E-3</c:v>
                </c:pt>
                <c:pt idx="178" formatCode="General">
                  <c:v>1.4024700000000001E-3</c:v>
                </c:pt>
                <c:pt idx="179" formatCode="General">
                  <c:v>1.384E-3</c:v>
                </c:pt>
                <c:pt idx="180" formatCode="General">
                  <c:v>1.36586E-3</c:v>
                </c:pt>
                <c:pt idx="181" formatCode="General">
                  <c:v>1.3480300000000001E-3</c:v>
                </c:pt>
                <c:pt idx="182" formatCode="General">
                  <c:v>1.33052E-3</c:v>
                </c:pt>
                <c:pt idx="183" formatCode="General">
                  <c:v>1.3133299999999999E-3</c:v>
                </c:pt>
                <c:pt idx="184" formatCode="General">
                  <c:v>1.29644E-3</c:v>
                </c:pt>
                <c:pt idx="185" formatCode="General">
                  <c:v>1.27987E-3</c:v>
                </c:pt>
                <c:pt idx="186" formatCode="General">
                  <c:v>1.26362E-3</c:v>
                </c:pt>
                <c:pt idx="187" formatCode="General">
                  <c:v>1.24767E-3</c:v>
                </c:pt>
                <c:pt idx="188" formatCode="General">
                  <c:v>1.23204E-3</c:v>
                </c:pt>
                <c:pt idx="189" formatCode="General">
                  <c:v>1.2167300000000001E-3</c:v>
                </c:pt>
                <c:pt idx="190" formatCode="General">
                  <c:v>1.20174E-3</c:v>
                </c:pt>
                <c:pt idx="191" formatCode="General">
                  <c:v>1.1870800000000001E-3</c:v>
                </c:pt>
                <c:pt idx="192" formatCode="General">
                  <c:v>1.17275E-3</c:v>
                </c:pt>
                <c:pt idx="193" formatCode="General">
                  <c:v>1.1587500000000001E-3</c:v>
                </c:pt>
                <c:pt idx="194" formatCode="General">
                  <c:v>1.1450900000000001E-3</c:v>
                </c:pt>
                <c:pt idx="195" formatCode="General">
                  <c:v>1.13178E-3</c:v>
                </c:pt>
                <c:pt idx="196" formatCode="General">
                  <c:v>1.11881E-3</c:v>
                </c:pt>
                <c:pt idx="197" formatCode="General">
                  <c:v>1.1061999999999999E-3</c:v>
                </c:pt>
                <c:pt idx="198" formatCode="General">
                  <c:v>1.0939299999999999E-3</c:v>
                </c:pt>
                <c:pt idx="199" formatCode="General">
                  <c:v>1.08201E-3</c:v>
                </c:pt>
                <c:pt idx="200" formatCode="General">
                  <c:v>1.07044E-3</c:v>
                </c:pt>
                <c:pt idx="201" formatCode="General">
                  <c:v>1.0592100000000001E-3</c:v>
                </c:pt>
                <c:pt idx="202" formatCode="General">
                  <c:v>1.04831E-3</c:v>
                </c:pt>
                <c:pt idx="203" formatCode="General">
                  <c:v>1.0377299999999999E-3</c:v>
                </c:pt>
                <c:pt idx="204" formatCode="General">
                  <c:v>1.0274699999999999E-3</c:v>
                </c:pt>
                <c:pt idx="205" formatCode="General">
                  <c:v>1.0175099999999999E-3</c:v>
                </c:pt>
                <c:pt idx="206" formatCode="General">
                  <c:v>1.0078299999999999E-3</c:v>
                </c:pt>
                <c:pt idx="207" formatCode="General">
                  <c:v>9.9841100000000005E-4</c:v>
                </c:pt>
                <c:pt idx="208" formatCode="General">
                  <c:v>9.8924199999999999E-4</c:v>
                </c:pt>
                <c:pt idx="209" formatCode="General">
                  <c:v>9.8030100000000005E-4</c:v>
                </c:pt>
                <c:pt idx="210" formatCode="General">
                  <c:v>9.7156599999999999E-4</c:v>
                </c:pt>
                <c:pt idx="211" formatCode="General">
                  <c:v>9.6301500000000001E-4</c:v>
                </c:pt>
                <c:pt idx="212" formatCode="General">
                  <c:v>9.5462800000000001E-4</c:v>
                </c:pt>
                <c:pt idx="213" formatCode="General">
                  <c:v>9.46385E-4</c:v>
                </c:pt>
                <c:pt idx="214" formatCode="General">
                  <c:v>9.3826399999999996E-4</c:v>
                </c:pt>
                <c:pt idx="215" formatCode="General">
                  <c:v>9.3024700000000004E-4</c:v>
                </c:pt>
                <c:pt idx="216" formatCode="General">
                  <c:v>9.2231599999999996E-4</c:v>
                </c:pt>
                <c:pt idx="217" formatCode="General">
                  <c:v>9.14455E-4</c:v>
                </c:pt>
                <c:pt idx="218" formatCode="General">
                  <c:v>9.0664999999999995E-4</c:v>
                </c:pt>
                <c:pt idx="219" formatCode="General">
                  <c:v>8.9888800000000003E-4</c:v>
                </c:pt>
                <c:pt idx="220" formatCode="General">
                  <c:v>8.9115899999999998E-4</c:v>
                </c:pt>
                <c:pt idx="221" formatCode="General">
                  <c:v>8.83455E-4</c:v>
                </c:pt>
                <c:pt idx="222" formatCode="General">
                  <c:v>8.7577E-4</c:v>
                </c:pt>
                <c:pt idx="223" formatCode="General">
                  <c:v>8.6810000000000001E-4</c:v>
                </c:pt>
                <c:pt idx="224" formatCode="General">
                  <c:v>8.6044500000000005E-4</c:v>
                </c:pt>
                <c:pt idx="225" formatCode="General">
                  <c:v>8.5280399999999998E-4</c:v>
                </c:pt>
                <c:pt idx="226" formatCode="General">
                  <c:v>8.4517900000000005E-4</c:v>
                </c:pt>
                <c:pt idx="227" formatCode="General">
                  <c:v>8.3757500000000002E-4</c:v>
                </c:pt>
                <c:pt idx="228" formatCode="General">
                  <c:v>8.2999699999999996E-4</c:v>
                </c:pt>
                <c:pt idx="229" formatCode="General">
                  <c:v>8.2245099999999998E-4</c:v>
                </c:pt>
                <c:pt idx="230" formatCode="General">
                  <c:v>8.1494499999999997E-4</c:v>
                </c:pt>
                <c:pt idx="231" formatCode="General">
                  <c:v>8.0748899999999999E-4</c:v>
                </c:pt>
                <c:pt idx="232" formatCode="General">
                  <c:v>8.0009000000000005E-4</c:v>
                </c:pt>
                <c:pt idx="233" formatCode="General">
                  <c:v>7.9275899999999998E-4</c:v>
                </c:pt>
                <c:pt idx="234" formatCode="General">
                  <c:v>7.8550500000000004E-4</c:v>
                </c:pt>
                <c:pt idx="235" formatCode="General">
                  <c:v>7.7833899999999996E-4</c:v>
                </c:pt>
                <c:pt idx="236" formatCode="General">
                  <c:v>7.7126899999999999E-4</c:v>
                </c:pt>
                <c:pt idx="237" formatCode="General">
                  <c:v>7.6430499999999995E-4</c:v>
                </c:pt>
                <c:pt idx="238" formatCode="General">
                  <c:v>7.5745499999999998E-4</c:v>
                </c:pt>
                <c:pt idx="239" formatCode="General">
                  <c:v>7.5072799999999999E-4</c:v>
                </c:pt>
                <c:pt idx="240" formatCode="General">
                  <c:v>7.44132E-4</c:v>
                </c:pt>
                <c:pt idx="241" formatCode="General">
                  <c:v>7.3767099999999996E-4</c:v>
                </c:pt>
                <c:pt idx="242" formatCode="General">
                  <c:v>7.3135300000000002E-4</c:v>
                </c:pt>
                <c:pt idx="243" formatCode="General">
                  <c:v>7.2517999999999997E-4</c:v>
                </c:pt>
                <c:pt idx="244" formatCode="General">
                  <c:v>7.1915800000000002E-4</c:v>
                </c:pt>
                <c:pt idx="245" formatCode="General">
                  <c:v>7.1328699999999995E-4</c:v>
                </c:pt>
                <c:pt idx="246" formatCode="General">
                  <c:v>7.0757000000000003E-4</c:v>
                </c:pt>
                <c:pt idx="247" formatCode="General">
                  <c:v>7.0200500000000001E-4</c:v>
                </c:pt>
                <c:pt idx="248" formatCode="General">
                  <c:v>6.9659300000000002E-4</c:v>
                </c:pt>
                <c:pt idx="249" formatCode="General">
                  <c:v>6.9132999999999998E-4</c:v>
                </c:pt>
                <c:pt idx="250" formatCode="General">
                  <c:v>6.8621399999999999E-4</c:v>
                </c:pt>
                <c:pt idx="251" formatCode="General">
                  <c:v>6.8123900000000004E-4</c:v>
                </c:pt>
                <c:pt idx="252" formatCode="General">
                  <c:v>6.7639999999999996E-4</c:v>
                </c:pt>
                <c:pt idx="253" formatCode="General">
                  <c:v>6.7169199999999999E-4</c:v>
                </c:pt>
                <c:pt idx="254" formatCode="General">
                  <c:v>6.6710499999999998E-4</c:v>
                </c:pt>
                <c:pt idx="255" formatCode="General">
                  <c:v>6.6263200000000002E-4</c:v>
                </c:pt>
                <c:pt idx="256" formatCode="General">
                  <c:v>6.58265E-4</c:v>
                </c:pt>
                <c:pt idx="257" formatCode="General">
                  <c:v>6.5399200000000005E-4</c:v>
                </c:pt>
                <c:pt idx="258" formatCode="General">
                  <c:v>6.4980400000000003E-4</c:v>
                </c:pt>
                <c:pt idx="259" formatCode="General">
                  <c:v>6.4568899999999996E-4</c:v>
                </c:pt>
                <c:pt idx="260" formatCode="General">
                  <c:v>6.4163800000000004E-4</c:v>
                </c:pt>
                <c:pt idx="261" formatCode="General">
                  <c:v>6.3763800000000005E-4</c:v>
                </c:pt>
                <c:pt idx="262" formatCode="General">
                  <c:v>6.3367700000000002E-4</c:v>
                </c:pt>
                <c:pt idx="263" formatCode="General">
                  <c:v>6.2974500000000002E-4</c:v>
                </c:pt>
                <c:pt idx="264" formatCode="General">
                  <c:v>6.2582999999999996E-4</c:v>
                </c:pt>
                <c:pt idx="265" formatCode="General">
                  <c:v>6.2191999999999998E-4</c:v>
                </c:pt>
                <c:pt idx="266" formatCode="General">
                  <c:v>6.1800500000000003E-4</c:v>
                </c:pt>
                <c:pt idx="267" formatCode="General">
                  <c:v>6.1407599999999997E-4</c:v>
                </c:pt>
                <c:pt idx="268" formatCode="General">
                  <c:v>6.1012200000000005E-4</c:v>
                </c:pt>
                <c:pt idx="269" formatCode="General">
                  <c:v>6.0613500000000005E-4</c:v>
                </c:pt>
                <c:pt idx="270" formatCode="General">
                  <c:v>6.0210699999999995E-4</c:v>
                </c:pt>
                <c:pt idx="271" formatCode="General">
                  <c:v>5.9803199999999997E-4</c:v>
                </c:pt>
                <c:pt idx="272" formatCode="General">
                  <c:v>5.9390400000000002E-4</c:v>
                </c:pt>
                <c:pt idx="273" formatCode="General">
                  <c:v>5.8971900000000005E-4</c:v>
                </c:pt>
                <c:pt idx="274" formatCode="General">
                  <c:v>5.85474E-4</c:v>
                </c:pt>
                <c:pt idx="275" formatCode="General">
                  <c:v>5.8116699999999995E-4</c:v>
                </c:pt>
                <c:pt idx="276" formatCode="General">
                  <c:v>5.7679699999999999E-4</c:v>
                </c:pt>
                <c:pt idx="277" formatCode="General">
                  <c:v>5.7236600000000004E-4</c:v>
                </c:pt>
                <c:pt idx="278" formatCode="General">
                  <c:v>5.6787600000000004E-4</c:v>
                </c:pt>
                <c:pt idx="279" formatCode="General">
                  <c:v>5.6333100000000003E-4</c:v>
                </c:pt>
                <c:pt idx="280" formatCode="General">
                  <c:v>5.5873499999999998E-4</c:v>
                </c:pt>
                <c:pt idx="281" formatCode="General">
                  <c:v>5.5409399999999998E-4</c:v>
                </c:pt>
                <c:pt idx="282" formatCode="General">
                  <c:v>5.4941500000000004E-4</c:v>
                </c:pt>
                <c:pt idx="283" formatCode="General">
                  <c:v>5.4470600000000005E-4</c:v>
                </c:pt>
                <c:pt idx="284" formatCode="General">
                  <c:v>5.3997699999999997E-4</c:v>
                </c:pt>
                <c:pt idx="285" formatCode="General">
                  <c:v>5.3523600000000002E-4</c:v>
                </c:pt>
                <c:pt idx="286" formatCode="General">
                  <c:v>5.3049300000000005E-4</c:v>
                </c:pt>
                <c:pt idx="287" formatCode="General">
                  <c:v>5.2576000000000001E-4</c:v>
                </c:pt>
                <c:pt idx="288" formatCode="General">
                  <c:v>5.2104699999999996E-4</c:v>
                </c:pt>
                <c:pt idx="289" formatCode="General">
                  <c:v>5.1636399999999995E-4</c:v>
                </c:pt>
                <c:pt idx="290" formatCode="General">
                  <c:v>5.1172299999999995E-4</c:v>
                </c:pt>
                <c:pt idx="291" formatCode="General">
                  <c:v>5.07133E-4</c:v>
                </c:pt>
                <c:pt idx="292" formatCode="General">
                  <c:v>5.0260599999999995E-4</c:v>
                </c:pt>
                <c:pt idx="293" formatCode="General">
                  <c:v>4.9814900000000003E-4</c:v>
                </c:pt>
                <c:pt idx="294" formatCode="General">
                  <c:v>4.9377299999999998E-4</c:v>
                </c:pt>
                <c:pt idx="295" formatCode="General">
                  <c:v>4.8948500000000001E-4</c:v>
                </c:pt>
                <c:pt idx="296" formatCode="General">
                  <c:v>4.8529299999999998E-4</c:v>
                </c:pt>
                <c:pt idx="297" formatCode="General">
                  <c:v>4.8120299999999998E-4</c:v>
                </c:pt>
                <c:pt idx="298" formatCode="General">
                  <c:v>4.7721900000000003E-4</c:v>
                </c:pt>
                <c:pt idx="299" formatCode="General">
                  <c:v>4.7334699999999999E-4</c:v>
                </c:pt>
                <c:pt idx="300" formatCode="General">
                  <c:v>4.6958999999999998E-4</c:v>
                </c:pt>
                <c:pt idx="301" formatCode="General">
                  <c:v>4.6594900000000001E-4</c:v>
                </c:pt>
                <c:pt idx="302" formatCode="General">
                  <c:v>4.6242499999999998E-4</c:v>
                </c:pt>
                <c:pt idx="303" formatCode="General">
                  <c:v>4.59018E-4</c:v>
                </c:pt>
                <c:pt idx="304" formatCode="General">
                  <c:v>4.5572700000000001E-4</c:v>
                </c:pt>
                <c:pt idx="305" formatCode="General">
                  <c:v>4.5255000000000002E-4</c:v>
                </c:pt>
                <c:pt idx="306" formatCode="General">
                  <c:v>4.4948399999999999E-4</c:v>
                </c:pt>
                <c:pt idx="307" formatCode="General">
                  <c:v>4.4652500000000003E-4</c:v>
                </c:pt>
                <c:pt idx="308" formatCode="General">
                  <c:v>4.4366700000000002E-4</c:v>
                </c:pt>
                <c:pt idx="309" formatCode="General">
                  <c:v>4.4090699999999999E-4</c:v>
                </c:pt>
                <c:pt idx="310" formatCode="General">
                  <c:v>4.3823799999999997E-4</c:v>
                </c:pt>
                <c:pt idx="311" formatCode="General">
                  <c:v>4.35654E-4</c:v>
                </c:pt>
                <c:pt idx="312" formatCode="General">
                  <c:v>4.3314800000000001E-4</c:v>
                </c:pt>
                <c:pt idx="313" formatCode="General">
                  <c:v>4.3071400000000001E-4</c:v>
                </c:pt>
                <c:pt idx="314" formatCode="General">
                  <c:v>4.2834399999999999E-4</c:v>
                </c:pt>
                <c:pt idx="315" formatCode="General">
                  <c:v>4.2603299999999998E-4</c:v>
                </c:pt>
                <c:pt idx="316" formatCode="General">
                  <c:v>4.2377199999999999E-4</c:v>
                </c:pt>
                <c:pt idx="317" formatCode="General">
                  <c:v>4.2155600000000001E-4</c:v>
                </c:pt>
                <c:pt idx="318" formatCode="General">
                  <c:v>4.1937799999999998E-4</c:v>
                </c:pt>
                <c:pt idx="319" formatCode="General">
                  <c:v>4.1723200000000002E-4</c:v>
                </c:pt>
                <c:pt idx="320" formatCode="General">
                  <c:v>4.1511299999999999E-4</c:v>
                </c:pt>
                <c:pt idx="321" formatCode="General">
                  <c:v>4.1301400000000001E-4</c:v>
                </c:pt>
                <c:pt idx="322" formatCode="General">
                  <c:v>4.1093100000000001E-4</c:v>
                </c:pt>
                <c:pt idx="323" formatCode="General">
                  <c:v>4.0885900000000002E-4</c:v>
                </c:pt>
                <c:pt idx="324" formatCode="General">
                  <c:v>4.0679600000000001E-4</c:v>
                </c:pt>
                <c:pt idx="325" formatCode="General">
                  <c:v>4.0473700000000001E-4</c:v>
                </c:pt>
                <c:pt idx="326" formatCode="General">
                  <c:v>4.0267999999999999E-4</c:v>
                </c:pt>
                <c:pt idx="327" formatCode="General">
                  <c:v>4.00622E-4</c:v>
                </c:pt>
                <c:pt idx="328" formatCode="General">
                  <c:v>3.9856199999999998E-4</c:v>
                </c:pt>
                <c:pt idx="329" formatCode="General">
                  <c:v>3.9649800000000001E-4</c:v>
                </c:pt>
                <c:pt idx="330" formatCode="General">
                  <c:v>3.9442999999999998E-4</c:v>
                </c:pt>
                <c:pt idx="331" formatCode="General">
                  <c:v>3.9235700000000002E-4</c:v>
                </c:pt>
                <c:pt idx="332" formatCode="General">
                  <c:v>3.9027799999999998E-4</c:v>
                </c:pt>
                <c:pt idx="333" formatCode="General">
                  <c:v>3.8819599999999999E-4</c:v>
                </c:pt>
                <c:pt idx="334" formatCode="General">
                  <c:v>3.8610899999999999E-4</c:v>
                </c:pt>
                <c:pt idx="335" formatCode="General">
                  <c:v>3.8401800000000002E-4</c:v>
                </c:pt>
                <c:pt idx="336" formatCode="General">
                  <c:v>3.8192599999999999E-4</c:v>
                </c:pt>
                <c:pt idx="337" formatCode="General">
                  <c:v>3.7983199999999998E-4</c:v>
                </c:pt>
                <c:pt idx="338" formatCode="General">
                  <c:v>3.7773899999999998E-4</c:v>
                </c:pt>
                <c:pt idx="339" formatCode="General">
                  <c:v>3.75647E-4</c:v>
                </c:pt>
                <c:pt idx="340" formatCode="General">
                  <c:v>3.7355800000000002E-4</c:v>
                </c:pt>
                <c:pt idx="341" formatCode="General">
                  <c:v>3.7147299999999999E-4</c:v>
                </c:pt>
                <c:pt idx="342" formatCode="General">
                  <c:v>3.6939399999999999E-4</c:v>
                </c:pt>
                <c:pt idx="343" formatCode="General">
                  <c:v>3.67322E-4</c:v>
                </c:pt>
                <c:pt idx="344" formatCode="General">
                  <c:v>3.6525799999999998E-4</c:v>
                </c:pt>
                <c:pt idx="345" formatCode="General">
                  <c:v>3.63204E-4</c:v>
                </c:pt>
                <c:pt idx="346" formatCode="General">
                  <c:v>3.6116000000000002E-4</c:v>
                </c:pt>
                <c:pt idx="347" formatCode="General">
                  <c:v>3.5912699999999999E-4</c:v>
                </c:pt>
                <c:pt idx="348" formatCode="General">
                  <c:v>3.5710499999999998E-4</c:v>
                </c:pt>
                <c:pt idx="349" formatCode="General">
                  <c:v>3.55096E-4</c:v>
                </c:pt>
                <c:pt idx="350" formatCode="General">
                  <c:v>3.5310000000000002E-4</c:v>
                </c:pt>
                <c:pt idx="351" formatCode="General">
                  <c:v>3.51116E-4</c:v>
                </c:pt>
                <c:pt idx="352" formatCode="General">
                  <c:v>3.4914599999999999E-4</c:v>
                </c:pt>
                <c:pt idx="353" formatCode="General">
                  <c:v>3.4718900000000003E-4</c:v>
                </c:pt>
                <c:pt idx="354" formatCode="General">
                  <c:v>3.4524499999999999E-4</c:v>
                </c:pt>
                <c:pt idx="355" formatCode="General">
                  <c:v>3.43314E-4</c:v>
                </c:pt>
                <c:pt idx="356" formatCode="General">
                  <c:v>3.41396E-4</c:v>
                </c:pt>
                <c:pt idx="357" formatCode="General">
                  <c:v>3.3949099999999998E-4</c:v>
                </c:pt>
                <c:pt idx="358" formatCode="General">
                  <c:v>3.3759799999999999E-4</c:v>
                </c:pt>
                <c:pt idx="359" formatCode="General">
                  <c:v>3.3571700000000002E-4</c:v>
                </c:pt>
                <c:pt idx="360" formatCode="General">
                  <c:v>3.3384799999999998E-4</c:v>
                </c:pt>
                <c:pt idx="361" formatCode="General">
                  <c:v>3.3199E-4</c:v>
                </c:pt>
                <c:pt idx="362" formatCode="General">
                  <c:v>3.3014399999999999E-4</c:v>
                </c:pt>
                <c:pt idx="363" formatCode="General">
                  <c:v>3.2831000000000001E-4</c:v>
                </c:pt>
                <c:pt idx="364" formatCode="General">
                  <c:v>3.2648600000000002E-4</c:v>
                </c:pt>
                <c:pt idx="365" formatCode="General">
                  <c:v>3.2467500000000002E-4</c:v>
                </c:pt>
                <c:pt idx="366" formatCode="General">
                  <c:v>3.2287499999999997E-4</c:v>
                </c:pt>
                <c:pt idx="367" formatCode="General">
                  <c:v>3.2108700000000001E-4</c:v>
                </c:pt>
                <c:pt idx="368" formatCode="General">
                  <c:v>3.1931100000000002E-4</c:v>
                </c:pt>
                <c:pt idx="369" formatCode="General">
                  <c:v>3.1754899999999998E-4</c:v>
                </c:pt>
                <c:pt idx="370" formatCode="General">
                  <c:v>3.1580099999999999E-4</c:v>
                </c:pt>
                <c:pt idx="371" formatCode="General">
                  <c:v>3.1406799999999998E-4</c:v>
                </c:pt>
                <c:pt idx="372" formatCode="General">
                  <c:v>3.1235099999999999E-4</c:v>
                </c:pt>
                <c:pt idx="373" formatCode="General">
                  <c:v>3.1065200000000002E-4</c:v>
                </c:pt>
                <c:pt idx="374" formatCode="General">
                  <c:v>3.0896999999999999E-4</c:v>
                </c:pt>
                <c:pt idx="375" formatCode="General">
                  <c:v>3.0730900000000002E-4</c:v>
                </c:pt>
                <c:pt idx="376" formatCode="General">
                  <c:v>3.05669E-4</c:v>
                </c:pt>
                <c:pt idx="377" formatCode="General">
                  <c:v>3.0405200000000002E-4</c:v>
                </c:pt>
                <c:pt idx="378" formatCode="General">
                  <c:v>3.0246E-4</c:v>
                </c:pt>
                <c:pt idx="379" formatCode="General">
                  <c:v>3.0089500000000003E-4</c:v>
                </c:pt>
                <c:pt idx="380" formatCode="General">
                  <c:v>2.99358E-4</c:v>
                </c:pt>
                <c:pt idx="381" formatCode="General">
                  <c:v>2.9785100000000002E-4</c:v>
                </c:pt>
                <c:pt idx="382" formatCode="General">
                  <c:v>2.96376E-4</c:v>
                </c:pt>
                <c:pt idx="383" formatCode="General">
                  <c:v>2.9493500000000002E-4</c:v>
                </c:pt>
                <c:pt idx="384" formatCode="General">
                  <c:v>2.9353000000000002E-4</c:v>
                </c:pt>
                <c:pt idx="385" formatCode="General">
                  <c:v>2.9216099999999998E-4</c:v>
                </c:pt>
                <c:pt idx="386" formatCode="General">
                  <c:v>2.9083199999999998E-4</c:v>
                </c:pt>
                <c:pt idx="387" formatCode="General">
                  <c:v>2.8954300000000002E-4</c:v>
                </c:pt>
                <c:pt idx="388" formatCode="General">
                  <c:v>2.8829499999999999E-4</c:v>
                </c:pt>
                <c:pt idx="389" formatCode="General">
                  <c:v>2.8708999999999999E-4</c:v>
                </c:pt>
                <c:pt idx="390" formatCode="General">
                  <c:v>2.8592899999999998E-4</c:v>
                </c:pt>
                <c:pt idx="391" formatCode="General">
                  <c:v>2.8481300000000003E-4</c:v>
                </c:pt>
                <c:pt idx="392" formatCode="General">
                  <c:v>2.8374100000000001E-4</c:v>
                </c:pt>
                <c:pt idx="393" formatCode="General">
                  <c:v>2.8271600000000002E-4</c:v>
                </c:pt>
                <c:pt idx="394" formatCode="General">
                  <c:v>2.8173599999999999E-4</c:v>
                </c:pt>
                <c:pt idx="395" formatCode="General">
                  <c:v>2.8080200000000003E-4</c:v>
                </c:pt>
                <c:pt idx="396" formatCode="General">
                  <c:v>2.7991399999999998E-4</c:v>
                </c:pt>
                <c:pt idx="397" formatCode="General">
                  <c:v>2.7907000000000002E-4</c:v>
                </c:pt>
                <c:pt idx="398" formatCode="General">
                  <c:v>2.7827100000000002E-4</c:v>
                </c:pt>
                <c:pt idx="399" formatCode="General">
                  <c:v>2.77516E-4</c:v>
                </c:pt>
                <c:pt idx="400" formatCode="General">
                  <c:v>2.76803E-4</c:v>
                </c:pt>
                <c:pt idx="401" formatCode="General">
                  <c:v>2.7613099999999999E-4</c:v>
                </c:pt>
                <c:pt idx="402" formatCode="General">
                  <c:v>2.7549900000000001E-4</c:v>
                </c:pt>
                <c:pt idx="403" formatCode="General">
                  <c:v>2.7490499999999998E-4</c:v>
                </c:pt>
                <c:pt idx="404" formatCode="General">
                  <c:v>2.7434699999999998E-4</c:v>
                </c:pt>
                <c:pt idx="405" formatCode="General">
                  <c:v>2.7382399999999999E-4</c:v>
                </c:pt>
                <c:pt idx="406" formatCode="General">
                  <c:v>2.7333300000000001E-4</c:v>
                </c:pt>
                <c:pt idx="407" formatCode="General">
                  <c:v>2.7287299999999997E-4</c:v>
                </c:pt>
                <c:pt idx="408" formatCode="General">
                  <c:v>2.72441E-4</c:v>
                </c:pt>
                <c:pt idx="409" formatCode="General">
                  <c:v>2.7203500000000001E-4</c:v>
                </c:pt>
                <c:pt idx="410" formatCode="General">
                  <c:v>2.7165300000000001E-4</c:v>
                </c:pt>
                <c:pt idx="411" formatCode="General">
                  <c:v>2.7129299999999998E-4</c:v>
                </c:pt>
                <c:pt idx="412" formatCode="General">
                  <c:v>2.7095199999999998E-4</c:v>
                </c:pt>
                <c:pt idx="413" formatCode="General">
                  <c:v>2.7062899999999999E-4</c:v>
                </c:pt>
                <c:pt idx="414" formatCode="General">
                  <c:v>2.7032199999999998E-4</c:v>
                </c:pt>
                <c:pt idx="415" formatCode="General">
                  <c:v>2.7002900000000003E-4</c:v>
                </c:pt>
                <c:pt idx="416" formatCode="General">
                  <c:v>2.6974699999999998E-4</c:v>
                </c:pt>
                <c:pt idx="417" formatCode="General">
                  <c:v>2.6947599999999999E-4</c:v>
                </c:pt>
                <c:pt idx="418" formatCode="General">
                  <c:v>2.6921300000000003E-4</c:v>
                </c:pt>
                <c:pt idx="419" formatCode="General">
                  <c:v>2.6895800000000002E-4</c:v>
                </c:pt>
                <c:pt idx="420" formatCode="General">
                  <c:v>2.6870799999999999E-4</c:v>
                </c:pt>
                <c:pt idx="421" formatCode="General">
                  <c:v>2.6846200000000002E-4</c:v>
                </c:pt>
                <c:pt idx="422" formatCode="General">
                  <c:v>2.6822E-4</c:v>
                </c:pt>
                <c:pt idx="423" formatCode="General">
                  <c:v>2.67979E-4</c:v>
                </c:pt>
                <c:pt idx="424" formatCode="General">
                  <c:v>2.6773999999999998E-4</c:v>
                </c:pt>
                <c:pt idx="425" formatCode="General">
                  <c:v>2.675E-4</c:v>
                </c:pt>
                <c:pt idx="426" formatCode="General">
                  <c:v>2.6726000000000001E-4</c:v>
                </c:pt>
                <c:pt idx="427" formatCode="General">
                  <c:v>2.67018E-4</c:v>
                </c:pt>
                <c:pt idx="428" formatCode="General">
                  <c:v>2.66774E-4</c:v>
                </c:pt>
                <c:pt idx="429" formatCode="General">
                  <c:v>2.6652700000000002E-4</c:v>
                </c:pt>
                <c:pt idx="430" formatCode="General">
                  <c:v>2.6627500000000001E-4</c:v>
                </c:pt>
                <c:pt idx="431" formatCode="General">
                  <c:v>2.6601899999999999E-4</c:v>
                </c:pt>
                <c:pt idx="432" formatCode="General">
                  <c:v>2.6575699999999998E-4</c:v>
                </c:pt>
                <c:pt idx="433" formatCode="General">
                  <c:v>2.6548899999999999E-4</c:v>
                </c:pt>
                <c:pt idx="434" formatCode="General">
                  <c:v>2.6521299999999998E-4</c:v>
                </c:pt>
                <c:pt idx="435" formatCode="General">
                  <c:v>2.64928E-4</c:v>
                </c:pt>
                <c:pt idx="436" formatCode="General">
                  <c:v>2.6463300000000001E-4</c:v>
                </c:pt>
                <c:pt idx="437" formatCode="General">
                  <c:v>2.6432799999999998E-4</c:v>
                </c:pt>
                <c:pt idx="438" formatCode="General">
                  <c:v>2.6401000000000002E-4</c:v>
                </c:pt>
                <c:pt idx="439" formatCode="General">
                  <c:v>2.6367900000000001E-4</c:v>
                </c:pt>
                <c:pt idx="440" formatCode="General">
                  <c:v>2.6333200000000002E-4</c:v>
                </c:pt>
                <c:pt idx="441" formatCode="General">
                  <c:v>2.62969E-4</c:v>
                </c:pt>
                <c:pt idx="442" formatCode="General">
                  <c:v>2.62587E-4</c:v>
                </c:pt>
                <c:pt idx="443" formatCode="General">
                  <c:v>2.6218500000000001E-4</c:v>
                </c:pt>
                <c:pt idx="444" formatCode="General">
                  <c:v>2.6175999999999999E-4</c:v>
                </c:pt>
                <c:pt idx="445" formatCode="General">
                  <c:v>2.6131199999999998E-4</c:v>
                </c:pt>
                <c:pt idx="446" formatCode="General">
                  <c:v>2.60838E-4</c:v>
                </c:pt>
                <c:pt idx="447" formatCode="General">
                  <c:v>2.6033600000000001E-4</c:v>
                </c:pt>
                <c:pt idx="448" formatCode="General">
                  <c:v>2.59805E-4</c:v>
                </c:pt>
                <c:pt idx="449" formatCode="General">
                  <c:v>2.5924100000000001E-4</c:v>
                </c:pt>
                <c:pt idx="450" formatCode="General">
                  <c:v>2.5864399999999999E-4</c:v>
                </c:pt>
                <c:pt idx="451" formatCode="General">
                  <c:v>2.5801200000000001E-4</c:v>
                </c:pt>
                <c:pt idx="452" formatCode="General">
                  <c:v>2.5734199999999998E-4</c:v>
                </c:pt>
                <c:pt idx="453" formatCode="General">
                  <c:v>2.56634E-4</c:v>
                </c:pt>
                <c:pt idx="454" formatCode="General">
                  <c:v>2.5588500000000002E-4</c:v>
                </c:pt>
                <c:pt idx="455" formatCode="General">
                  <c:v>2.55095E-4</c:v>
                </c:pt>
                <c:pt idx="456" formatCode="General">
                  <c:v>2.54262E-4</c:v>
                </c:pt>
                <c:pt idx="457" formatCode="General">
                  <c:v>2.5338599999999998E-4</c:v>
                </c:pt>
                <c:pt idx="458" formatCode="General">
                  <c:v>2.52465E-4</c:v>
                </c:pt>
                <c:pt idx="459" formatCode="General">
                  <c:v>2.5149800000000001E-4</c:v>
                </c:pt>
                <c:pt idx="460" formatCode="General">
                  <c:v>2.5048600000000001E-4</c:v>
                </c:pt>
                <c:pt idx="461" formatCode="General">
                  <c:v>2.49428E-4</c:v>
                </c:pt>
                <c:pt idx="462" formatCode="General">
                  <c:v>2.4832499999999998E-4</c:v>
                </c:pt>
                <c:pt idx="463" formatCode="General">
                  <c:v>2.4717599999999999E-4</c:v>
                </c:pt>
                <c:pt idx="464" formatCode="General">
                  <c:v>2.4598300000000002E-4</c:v>
                </c:pt>
                <c:pt idx="465" formatCode="General">
                  <c:v>2.4474499999999999E-4</c:v>
                </c:pt>
                <c:pt idx="466" formatCode="General">
                  <c:v>2.43465E-4</c:v>
                </c:pt>
                <c:pt idx="467" formatCode="General">
                  <c:v>2.42143E-4</c:v>
                </c:pt>
                <c:pt idx="468" formatCode="General">
                  <c:v>2.4078000000000001E-4</c:v>
                </c:pt>
                <c:pt idx="469" formatCode="General">
                  <c:v>2.3937900000000001E-4</c:v>
                </c:pt>
                <c:pt idx="470" formatCode="General">
                  <c:v>2.37941E-4</c:v>
                </c:pt>
                <c:pt idx="471" formatCode="General">
                  <c:v>2.36467E-4</c:v>
                </c:pt>
                <c:pt idx="472" formatCode="General">
                  <c:v>2.34961E-4</c:v>
                </c:pt>
                <c:pt idx="473" formatCode="General">
                  <c:v>2.3342400000000001E-4</c:v>
                </c:pt>
                <c:pt idx="474" formatCode="General">
                  <c:v>2.31859E-4</c:v>
                </c:pt>
                <c:pt idx="475" formatCode="General">
                  <c:v>2.3026700000000001E-4</c:v>
                </c:pt>
                <c:pt idx="476" formatCode="General">
                  <c:v>2.2865200000000001E-4</c:v>
                </c:pt>
                <c:pt idx="477" formatCode="General">
                  <c:v>2.27016E-4</c:v>
                </c:pt>
                <c:pt idx="478" formatCode="General">
                  <c:v>2.25362E-4</c:v>
                </c:pt>
                <c:pt idx="479" formatCode="General">
                  <c:v>2.2369100000000001E-4</c:v>
                </c:pt>
                <c:pt idx="480" formatCode="General">
                  <c:v>2.2200599999999999E-4</c:v>
                </c:pt>
                <c:pt idx="481" formatCode="General">
                  <c:v>2.20311E-4</c:v>
                </c:pt>
                <c:pt idx="482" formatCode="General">
                  <c:v>2.1860599999999999E-4</c:v>
                </c:pt>
                <c:pt idx="483" formatCode="General">
                  <c:v>2.1689499999999999E-4</c:v>
                </c:pt>
                <c:pt idx="484" formatCode="General">
                  <c:v>2.1518000000000001E-4</c:v>
                </c:pt>
                <c:pt idx="485" formatCode="General">
                  <c:v>2.1346200000000001E-4</c:v>
                </c:pt>
                <c:pt idx="486" formatCode="General">
                  <c:v>2.1174400000000001E-4</c:v>
                </c:pt>
                <c:pt idx="487" formatCode="General">
                  <c:v>2.1002799999999999E-4</c:v>
                </c:pt>
                <c:pt idx="488" formatCode="General">
                  <c:v>2.0831499999999999E-4</c:v>
                </c:pt>
                <c:pt idx="489" formatCode="General">
                  <c:v>2.0660599999999999E-4</c:v>
                </c:pt>
                <c:pt idx="490" formatCode="General">
                  <c:v>2.04904E-4</c:v>
                </c:pt>
                <c:pt idx="491" formatCode="General">
                  <c:v>2.0321E-4</c:v>
                </c:pt>
                <c:pt idx="492" formatCode="General">
                  <c:v>2.0152399999999999E-4</c:v>
                </c:pt>
                <c:pt idx="493" formatCode="General">
                  <c:v>1.99848E-4</c:v>
                </c:pt>
                <c:pt idx="494" formatCode="General">
                  <c:v>1.98183E-4</c:v>
                </c:pt>
                <c:pt idx="495" formatCode="General">
                  <c:v>1.96529E-4</c:v>
                </c:pt>
                <c:pt idx="496" formatCode="General">
                  <c:v>1.9488700000000001E-4</c:v>
                </c:pt>
                <c:pt idx="497" formatCode="General">
                  <c:v>1.93258E-4</c:v>
                </c:pt>
                <c:pt idx="498" formatCode="General">
                  <c:v>1.9164299999999999E-4</c:v>
                </c:pt>
                <c:pt idx="499" formatCode="General">
                  <c:v>1.9004100000000001E-4</c:v>
                </c:pt>
                <c:pt idx="500" formatCode="General">
                  <c:v>1.8845299999999999E-4</c:v>
                </c:pt>
                <c:pt idx="501" formatCode="General">
                  <c:v>1.8687900000000001E-4</c:v>
                </c:pt>
                <c:pt idx="502" formatCode="General">
                  <c:v>1.8531999999999999E-4</c:v>
                </c:pt>
                <c:pt idx="503" formatCode="General">
                  <c:v>1.83776E-4</c:v>
                </c:pt>
                <c:pt idx="504" formatCode="General">
                  <c:v>1.82246E-4</c:v>
                </c:pt>
                <c:pt idx="505" formatCode="General">
                  <c:v>1.8073199999999999E-4</c:v>
                </c:pt>
                <c:pt idx="506" formatCode="General">
                  <c:v>1.7923200000000001E-4</c:v>
                </c:pt>
                <c:pt idx="507" formatCode="General">
                  <c:v>1.7774699999999999E-4</c:v>
                </c:pt>
                <c:pt idx="508" formatCode="General">
                  <c:v>1.7627800000000001E-4</c:v>
                </c:pt>
                <c:pt idx="509" formatCode="General">
                  <c:v>1.7482500000000001E-4</c:v>
                </c:pt>
                <c:pt idx="510" formatCode="General">
                  <c:v>1.73387E-4</c:v>
                </c:pt>
                <c:pt idx="511" formatCode="General">
                  <c:v>1.71965E-4</c:v>
                </c:pt>
                <c:pt idx="512" formatCode="General">
                  <c:v>1.70559E-4</c:v>
                </c:pt>
                <c:pt idx="513" formatCode="General">
                  <c:v>1.6916899999999999E-4</c:v>
                </c:pt>
                <c:pt idx="514" formatCode="General">
                  <c:v>1.67796E-4</c:v>
                </c:pt>
                <c:pt idx="515" formatCode="General">
                  <c:v>1.66439E-4</c:v>
                </c:pt>
                <c:pt idx="516" formatCode="General">
                  <c:v>1.651E-4</c:v>
                </c:pt>
                <c:pt idx="517" formatCode="General">
                  <c:v>1.63778E-4</c:v>
                </c:pt>
                <c:pt idx="518" formatCode="General">
                  <c:v>1.6247399999999999E-4</c:v>
                </c:pt>
                <c:pt idx="519" formatCode="General">
                  <c:v>1.61187E-4</c:v>
                </c:pt>
                <c:pt idx="520" formatCode="General">
                  <c:v>1.5992E-4</c:v>
                </c:pt>
                <c:pt idx="521" formatCode="General">
                  <c:v>1.5867E-4</c:v>
                </c:pt>
                <c:pt idx="522" formatCode="General">
                  <c:v>1.5744000000000001E-4</c:v>
                </c:pt>
                <c:pt idx="523" formatCode="General">
                  <c:v>1.5622999999999999E-4</c:v>
                </c:pt>
                <c:pt idx="524" formatCode="General">
                  <c:v>1.55038E-4</c:v>
                </c:pt>
                <c:pt idx="525" formatCode="General">
                  <c:v>1.53867E-4</c:v>
                </c:pt>
                <c:pt idx="526" formatCode="General">
                  <c:v>1.5271499999999999E-4</c:v>
                </c:pt>
                <c:pt idx="527" formatCode="General">
                  <c:v>1.51583E-4</c:v>
                </c:pt>
                <c:pt idx="528" formatCode="General">
                  <c:v>1.50471E-4</c:v>
                </c:pt>
                <c:pt idx="529" formatCode="General">
                  <c:v>1.4937899999999999E-4</c:v>
                </c:pt>
                <c:pt idx="530" formatCode="General">
                  <c:v>1.48307E-4</c:v>
                </c:pt>
                <c:pt idx="531" formatCode="General">
                  <c:v>1.47255E-4</c:v>
                </c:pt>
                <c:pt idx="532" formatCode="General">
                  <c:v>1.46222E-4</c:v>
                </c:pt>
                <c:pt idx="533" formatCode="General">
                  <c:v>1.45208E-4</c:v>
                </c:pt>
                <c:pt idx="534" formatCode="General">
                  <c:v>1.4421200000000001E-4</c:v>
                </c:pt>
                <c:pt idx="535" formatCode="General">
                  <c:v>1.4323499999999999E-4</c:v>
                </c:pt>
                <c:pt idx="536" formatCode="General">
                  <c:v>1.42275E-4</c:v>
                </c:pt>
                <c:pt idx="537" formatCode="General">
                  <c:v>1.4133099999999999E-4</c:v>
                </c:pt>
                <c:pt idx="538" formatCode="General">
                  <c:v>1.4040400000000001E-4</c:v>
                </c:pt>
                <c:pt idx="539" formatCode="General">
                  <c:v>1.3949200000000001E-4</c:v>
                </c:pt>
                <c:pt idx="540" formatCode="General">
                  <c:v>1.3859500000000001E-4</c:v>
                </c:pt>
                <c:pt idx="541" formatCode="General">
                  <c:v>1.3771000000000001E-4</c:v>
                </c:pt>
                <c:pt idx="542" formatCode="General">
                  <c:v>1.3683799999999999E-4</c:v>
                </c:pt>
                <c:pt idx="543" formatCode="General">
                  <c:v>1.35978E-4</c:v>
                </c:pt>
                <c:pt idx="544" formatCode="General">
                  <c:v>1.3512800000000001E-4</c:v>
                </c:pt>
                <c:pt idx="545" formatCode="General">
                  <c:v>1.34287E-4</c:v>
                </c:pt>
                <c:pt idx="546" formatCode="General">
                  <c:v>1.33454E-4</c:v>
                </c:pt>
                <c:pt idx="547" formatCode="General">
                  <c:v>1.3262899999999999E-4</c:v>
                </c:pt>
                <c:pt idx="548" formatCode="General">
                  <c:v>1.3181E-4</c:v>
                </c:pt>
                <c:pt idx="549" formatCode="General">
                  <c:v>1.30996E-4</c:v>
                </c:pt>
                <c:pt idx="550" formatCode="General">
                  <c:v>1.3018599999999999E-4</c:v>
                </c:pt>
                <c:pt idx="551" formatCode="General">
                  <c:v>1.29379E-4</c:v>
                </c:pt>
                <c:pt idx="552" formatCode="General">
                  <c:v>1.2857499999999999E-4</c:v>
                </c:pt>
                <c:pt idx="553" formatCode="General">
                  <c:v>1.27773E-4</c:v>
                </c:pt>
                <c:pt idx="554" formatCode="General">
                  <c:v>1.26971E-4</c:v>
                </c:pt>
                <c:pt idx="555" formatCode="General">
                  <c:v>1.2616999999999999E-4</c:v>
                </c:pt>
                <c:pt idx="556" formatCode="General">
                  <c:v>1.25368E-4</c:v>
                </c:pt>
                <c:pt idx="557" formatCode="General">
                  <c:v>1.24566E-4</c:v>
                </c:pt>
                <c:pt idx="558" formatCode="General">
                  <c:v>1.2376299999999999E-4</c:v>
                </c:pt>
                <c:pt idx="559" formatCode="General">
                  <c:v>1.2295900000000001E-4</c:v>
                </c:pt>
                <c:pt idx="560" formatCode="General">
                  <c:v>1.2215300000000001E-4</c:v>
                </c:pt>
                <c:pt idx="561" formatCode="General">
                  <c:v>1.21346E-4</c:v>
                </c:pt>
                <c:pt idx="562" formatCode="General">
                  <c:v>1.20538E-4</c:v>
                </c:pt>
                <c:pt idx="563" formatCode="General">
                  <c:v>1.1972999999999999E-4</c:v>
                </c:pt>
                <c:pt idx="564" formatCode="General">
                  <c:v>1.1892000000000001E-4</c:v>
                </c:pt>
                <c:pt idx="565" formatCode="General">
                  <c:v>1.1811000000000001E-4</c:v>
                </c:pt>
                <c:pt idx="566" formatCode="General">
                  <c:v>1.1730000000000001E-4</c:v>
                </c:pt>
                <c:pt idx="567" formatCode="General">
                  <c:v>1.16492E-4</c:v>
                </c:pt>
                <c:pt idx="568" formatCode="General">
                  <c:v>1.15684E-4</c:v>
                </c:pt>
                <c:pt idx="569" formatCode="General">
                  <c:v>1.14879E-4</c:v>
                </c:pt>
                <c:pt idx="570" formatCode="General">
                  <c:v>1.14078E-4</c:v>
                </c:pt>
                <c:pt idx="571" formatCode="General">
                  <c:v>1.1328E-4</c:v>
                </c:pt>
                <c:pt idx="572" formatCode="General">
                  <c:v>1.1248599999999999E-4</c:v>
                </c:pt>
                <c:pt idx="573" formatCode="General">
                  <c:v>1.11699E-4</c:v>
                </c:pt>
                <c:pt idx="574" formatCode="General">
                  <c:v>1.10919E-4</c:v>
                </c:pt>
                <c:pt idx="575" formatCode="General">
                  <c:v>1.10146E-4</c:v>
                </c:pt>
                <c:pt idx="576" formatCode="General">
                  <c:v>1.09382E-4</c:v>
                </c:pt>
                <c:pt idx="577" formatCode="General">
                  <c:v>1.08627E-4</c:v>
                </c:pt>
                <c:pt idx="578" formatCode="General">
                  <c:v>1.07883E-4</c:v>
                </c:pt>
                <c:pt idx="579" formatCode="General">
                  <c:v>1.07151E-4</c:v>
                </c:pt>
                <c:pt idx="580" formatCode="General">
                  <c:v>1.06432E-4</c:v>
                </c:pt>
                <c:pt idx="581" formatCode="General">
                  <c:v>1.05726E-4</c:v>
                </c:pt>
                <c:pt idx="582" formatCode="General">
                  <c:v>1.05034E-4</c:v>
                </c:pt>
                <c:pt idx="583" formatCode="General">
                  <c:v>1.04357E-4</c:v>
                </c:pt>
                <c:pt idx="584" formatCode="General">
                  <c:v>1.03695E-4</c:v>
                </c:pt>
                <c:pt idx="585" formatCode="General">
                  <c:v>1.0305E-4</c:v>
                </c:pt>
                <c:pt idx="586" formatCode="General">
                  <c:v>1.02422E-4</c:v>
                </c:pt>
                <c:pt idx="587" formatCode="General">
                  <c:v>1.01811E-4</c:v>
                </c:pt>
                <c:pt idx="588" formatCode="General">
                  <c:v>1.0121800000000001E-4</c:v>
                </c:pt>
                <c:pt idx="589" formatCode="General">
                  <c:v>1.0064300000000001E-4</c:v>
                </c:pt>
                <c:pt idx="590" formatCode="General">
                  <c:v>1.0008700000000001E-4</c:v>
                </c:pt>
                <c:pt idx="591">
                  <c:v>9.9548499999999997E-5</c:v>
                </c:pt>
                <c:pt idx="592">
                  <c:v>9.9029000000000003E-5</c:v>
                </c:pt>
                <c:pt idx="593">
                  <c:v>9.8528200000000003E-5</c:v>
                </c:pt>
                <c:pt idx="594">
                  <c:v>9.8046000000000003E-5</c:v>
                </c:pt>
                <c:pt idx="595">
                  <c:v>9.7582200000000002E-5</c:v>
                </c:pt>
                <c:pt idx="596">
                  <c:v>9.7136699999999994E-5</c:v>
                </c:pt>
                <c:pt idx="597">
                  <c:v>9.6709199999999999E-5</c:v>
                </c:pt>
                <c:pt idx="598">
                  <c:v>9.6299399999999995E-5</c:v>
                </c:pt>
                <c:pt idx="599">
                  <c:v>9.5906800000000001E-5</c:v>
                </c:pt>
                <c:pt idx="600">
                  <c:v>9.5531200000000004E-5</c:v>
                </c:pt>
                <c:pt idx="601">
                  <c:v>9.5171899999999996E-5</c:v>
                </c:pt>
                <c:pt idx="602">
                  <c:v>9.4828500000000002E-5</c:v>
                </c:pt>
                <c:pt idx="603">
                  <c:v>9.4500500000000001E-5</c:v>
                </c:pt>
                <c:pt idx="604">
                  <c:v>9.4187300000000005E-5</c:v>
                </c:pt>
                <c:pt idx="605">
                  <c:v>9.38883E-5</c:v>
                </c:pt>
                <c:pt idx="606">
                  <c:v>9.3602800000000004E-5</c:v>
                </c:pt>
                <c:pt idx="607">
                  <c:v>9.3330299999999996E-5</c:v>
                </c:pt>
                <c:pt idx="608">
                  <c:v>9.3070099999999995E-5</c:v>
                </c:pt>
                <c:pt idx="609">
                  <c:v>9.2821599999999999E-5</c:v>
                </c:pt>
                <c:pt idx="610">
                  <c:v>9.25841E-5</c:v>
                </c:pt>
                <c:pt idx="611">
                  <c:v>9.2356999999999997E-5</c:v>
                </c:pt>
                <c:pt idx="612">
                  <c:v>9.2139700000000001E-5</c:v>
                </c:pt>
                <c:pt idx="613">
                  <c:v>9.1931599999999999E-5</c:v>
                </c:pt>
                <c:pt idx="614">
                  <c:v>9.1731999999999995E-5</c:v>
                </c:pt>
                <c:pt idx="615">
                  <c:v>9.1540300000000002E-5</c:v>
                </c:pt>
                <c:pt idx="616">
                  <c:v>9.1356100000000004E-5</c:v>
                </c:pt>
                <c:pt idx="617">
                  <c:v>9.1178699999999995E-5</c:v>
                </c:pt>
                <c:pt idx="618">
                  <c:v>9.1007499999999999E-5</c:v>
                </c:pt>
                <c:pt idx="619">
                  <c:v>9.0842100000000002E-5</c:v>
                </c:pt>
                <c:pt idx="620">
                  <c:v>9.0681900000000003E-5</c:v>
                </c:pt>
                <c:pt idx="621">
                  <c:v>9.0526500000000001E-5</c:v>
                </c:pt>
                <c:pt idx="622">
                  <c:v>9.0375299999999995E-5</c:v>
                </c:pt>
                <c:pt idx="623">
                  <c:v>9.0228000000000004E-5</c:v>
                </c:pt>
                <c:pt idx="624">
                  <c:v>9.0084E-5</c:v>
                </c:pt>
                <c:pt idx="625">
                  <c:v>8.9943000000000003E-5</c:v>
                </c:pt>
                <c:pt idx="626">
                  <c:v>8.9804399999999997E-5</c:v>
                </c:pt>
                <c:pt idx="627">
                  <c:v>8.9667999999999996E-5</c:v>
                </c:pt>
                <c:pt idx="628">
                  <c:v>8.9533300000000006E-5</c:v>
                </c:pt>
                <c:pt idx="629">
                  <c:v>8.9399899999999998E-5</c:v>
                </c:pt>
                <c:pt idx="630">
                  <c:v>8.9267500000000005E-5</c:v>
                </c:pt>
                <c:pt idx="631">
                  <c:v>8.9135599999999994E-5</c:v>
                </c:pt>
                <c:pt idx="632">
                  <c:v>8.9004000000000004E-5</c:v>
                </c:pt>
                <c:pt idx="633">
                  <c:v>8.8872199999999999E-5</c:v>
                </c:pt>
                <c:pt idx="634">
                  <c:v>8.8739799999999994E-5</c:v>
                </c:pt>
                <c:pt idx="635">
                  <c:v>8.86066E-5</c:v>
                </c:pt>
                <c:pt idx="636">
                  <c:v>8.8472200000000003E-5</c:v>
                </c:pt>
                <c:pt idx="637">
                  <c:v>8.8336099999999996E-5</c:v>
                </c:pt>
                <c:pt idx="638">
                  <c:v>8.8198100000000005E-5</c:v>
                </c:pt>
                <c:pt idx="639">
                  <c:v>8.8057800000000002E-5</c:v>
                </c:pt>
                <c:pt idx="640">
                  <c:v>8.7914800000000001E-5</c:v>
                </c:pt>
                <c:pt idx="641">
                  <c:v>8.7768899999999999E-5</c:v>
                </c:pt>
                <c:pt idx="642">
                  <c:v>8.7619499999999997E-5</c:v>
                </c:pt>
                <c:pt idx="643">
                  <c:v>8.74665E-5</c:v>
                </c:pt>
                <c:pt idx="644">
                  <c:v>8.7309400000000001E-5</c:v>
                </c:pt>
                <c:pt idx="645">
                  <c:v>8.7147900000000006E-5</c:v>
                </c:pt>
                <c:pt idx="646">
                  <c:v>8.6981800000000001E-5</c:v>
                </c:pt>
                <c:pt idx="647">
                  <c:v>8.6810600000000005E-5</c:v>
                </c:pt>
                <c:pt idx="648">
                  <c:v>8.6633999999999998E-5</c:v>
                </c:pt>
                <c:pt idx="649">
                  <c:v>8.6451899999999998E-5</c:v>
                </c:pt>
                <c:pt idx="650">
                  <c:v>8.6263799999999999E-5</c:v>
                </c:pt>
                <c:pt idx="651">
                  <c:v>8.60695E-5</c:v>
                </c:pt>
                <c:pt idx="652">
                  <c:v>8.58688E-5</c:v>
                </c:pt>
                <c:pt idx="653">
                  <c:v>8.5661400000000006E-5</c:v>
                </c:pt>
                <c:pt idx="654">
                  <c:v>8.5447199999999997E-5</c:v>
                </c:pt>
                <c:pt idx="655">
                  <c:v>8.5225900000000007E-5</c:v>
                </c:pt>
                <c:pt idx="656">
                  <c:v>8.4997299999999993E-5</c:v>
                </c:pt>
                <c:pt idx="657">
                  <c:v>8.4761399999999998E-5</c:v>
                </c:pt>
                <c:pt idx="658">
                  <c:v>8.45181E-5</c:v>
                </c:pt>
                <c:pt idx="659">
                  <c:v>8.4267100000000005E-5</c:v>
                </c:pt>
                <c:pt idx="660">
                  <c:v>8.4008600000000001E-5</c:v>
                </c:pt>
                <c:pt idx="661">
                  <c:v>8.3742500000000007E-5</c:v>
                </c:pt>
                <c:pt idx="662">
                  <c:v>8.3468799999999996E-5</c:v>
                </c:pt>
                <c:pt idx="663">
                  <c:v>8.3187499999999996E-5</c:v>
                </c:pt>
                <c:pt idx="664">
                  <c:v>8.2898800000000007E-5</c:v>
                </c:pt>
                <c:pt idx="665">
                  <c:v>8.2602799999999995E-5</c:v>
                </c:pt>
                <c:pt idx="666">
                  <c:v>8.2299700000000001E-5</c:v>
                </c:pt>
                <c:pt idx="667">
                  <c:v>8.1989600000000005E-5</c:v>
                </c:pt>
                <c:pt idx="668">
                  <c:v>8.1672699999999995E-5</c:v>
                </c:pt>
                <c:pt idx="669">
                  <c:v>8.1349399999999997E-5</c:v>
                </c:pt>
                <c:pt idx="670">
                  <c:v>8.10199E-5</c:v>
                </c:pt>
                <c:pt idx="671">
                  <c:v>8.0684600000000003E-5</c:v>
                </c:pt>
                <c:pt idx="672">
                  <c:v>8.0343899999999995E-5</c:v>
                </c:pt>
                <c:pt idx="673">
                  <c:v>7.9998099999999996E-5</c:v>
                </c:pt>
                <c:pt idx="674">
                  <c:v>7.96477E-5</c:v>
                </c:pt>
                <c:pt idx="675">
                  <c:v>7.9293099999999995E-5</c:v>
                </c:pt>
                <c:pt idx="676">
                  <c:v>7.8934899999999995E-5</c:v>
                </c:pt>
                <c:pt idx="677">
                  <c:v>7.8573500000000002E-5</c:v>
                </c:pt>
                <c:pt idx="678">
                  <c:v>7.8209399999999997E-5</c:v>
                </c:pt>
                <c:pt idx="679">
                  <c:v>7.7843300000000001E-5</c:v>
                </c:pt>
                <c:pt idx="680">
                  <c:v>7.7475699999999994E-5</c:v>
                </c:pt>
                <c:pt idx="681">
                  <c:v>7.7107099999999999E-5</c:v>
                </c:pt>
                <c:pt idx="682">
                  <c:v>7.6738199999999997E-5</c:v>
                </c:pt>
                <c:pt idx="683">
                  <c:v>7.6369600000000001E-5</c:v>
                </c:pt>
                <c:pt idx="684">
                  <c:v>7.6001799999999995E-5</c:v>
                </c:pt>
                <c:pt idx="685">
                  <c:v>7.5635499999999998E-5</c:v>
                </c:pt>
                <c:pt idx="686">
                  <c:v>7.5271299999999999E-5</c:v>
                </c:pt>
                <c:pt idx="687">
                  <c:v>7.4909799999999999E-5</c:v>
                </c:pt>
                <c:pt idx="688">
                  <c:v>7.4551500000000006E-5</c:v>
                </c:pt>
                <c:pt idx="689">
                  <c:v>7.4197100000000002E-5</c:v>
                </c:pt>
                <c:pt idx="690">
                  <c:v>7.3847100000000007E-5</c:v>
                </c:pt>
                <c:pt idx="691">
                  <c:v>7.3502000000000002E-5</c:v>
                </c:pt>
                <c:pt idx="692">
                  <c:v>7.3162499999999996E-5</c:v>
                </c:pt>
                <c:pt idx="693">
                  <c:v>7.2828899999999997E-5</c:v>
                </c:pt>
                <c:pt idx="694">
                  <c:v>7.2501800000000004E-5</c:v>
                </c:pt>
                <c:pt idx="695">
                  <c:v>7.2181599999999993E-5</c:v>
                </c:pt>
                <c:pt idx="696">
                  <c:v>7.1868799999999999E-5</c:v>
                </c:pt>
                <c:pt idx="697">
                  <c:v>7.1563700000000001E-5</c:v>
                </c:pt>
                <c:pt idx="698">
                  <c:v>7.1266600000000006E-5</c:v>
                </c:pt>
                <c:pt idx="699">
                  <c:v>7.0977900000000004E-5</c:v>
                </c:pt>
                <c:pt idx="700">
                  <c:v>7.06979E-5</c:v>
                </c:pt>
                <c:pt idx="701">
                  <c:v>7.0426700000000001E-5</c:v>
                </c:pt>
                <c:pt idx="702">
                  <c:v>7.0164600000000002E-5</c:v>
                </c:pt>
                <c:pt idx="703">
                  <c:v>6.9911600000000003E-5</c:v>
                </c:pt>
                <c:pt idx="704">
                  <c:v>6.9667999999999998E-5</c:v>
                </c:pt>
                <c:pt idx="705">
                  <c:v>6.9433700000000006E-5</c:v>
                </c:pt>
                <c:pt idx="706">
                  <c:v>6.9208799999999994E-5</c:v>
                </c:pt>
                <c:pt idx="707">
                  <c:v>6.8993199999999995E-5</c:v>
                </c:pt>
                <c:pt idx="708">
                  <c:v>6.8786899999999997E-5</c:v>
                </c:pt>
                <c:pt idx="709">
                  <c:v>6.8589699999999998E-5</c:v>
                </c:pt>
                <c:pt idx="710">
                  <c:v>6.8401399999999999E-5</c:v>
                </c:pt>
                <c:pt idx="711">
                  <c:v>6.8221999999999998E-5</c:v>
                </c:pt>
                <c:pt idx="712">
                  <c:v>6.8051099999999996E-5</c:v>
                </c:pt>
                <c:pt idx="713">
                  <c:v>6.7888500000000006E-5</c:v>
                </c:pt>
                <c:pt idx="714">
                  <c:v>6.7733799999999999E-5</c:v>
                </c:pt>
                <c:pt idx="715">
                  <c:v>6.7586800000000001E-5</c:v>
                </c:pt>
                <c:pt idx="716">
                  <c:v>6.7447000000000007E-5</c:v>
                </c:pt>
                <c:pt idx="717">
                  <c:v>6.7314E-5</c:v>
                </c:pt>
                <c:pt idx="718">
                  <c:v>6.71875E-5</c:v>
                </c:pt>
                <c:pt idx="719">
                  <c:v>6.7067E-5</c:v>
                </c:pt>
                <c:pt idx="720">
                  <c:v>6.6952000000000005E-5</c:v>
                </c:pt>
                <c:pt idx="721">
                  <c:v>6.6842100000000002E-5</c:v>
                </c:pt>
                <c:pt idx="722">
                  <c:v>6.6736700000000001E-5</c:v>
                </c:pt>
                <c:pt idx="723">
                  <c:v>6.6635400000000002E-5</c:v>
                </c:pt>
                <c:pt idx="724">
                  <c:v>6.6537600000000005E-5</c:v>
                </c:pt>
                <c:pt idx="725">
                  <c:v>6.6442899999999994E-5</c:v>
                </c:pt>
                <c:pt idx="726">
                  <c:v>6.6350699999999995E-5</c:v>
                </c:pt>
                <c:pt idx="727">
                  <c:v>6.62605E-5</c:v>
                </c:pt>
                <c:pt idx="728">
                  <c:v>6.6171899999999996E-5</c:v>
                </c:pt>
                <c:pt idx="729">
                  <c:v>6.60842E-5</c:v>
                </c:pt>
                <c:pt idx="730">
                  <c:v>6.5997199999999999E-5</c:v>
                </c:pt>
                <c:pt idx="731">
                  <c:v>6.5910199999999998E-5</c:v>
                </c:pt>
                <c:pt idx="732">
                  <c:v>6.5822900000000003E-5</c:v>
                </c:pt>
                <c:pt idx="733">
                  <c:v>6.5734699999999999E-5</c:v>
                </c:pt>
                <c:pt idx="734">
                  <c:v>6.56454E-5</c:v>
                </c:pt>
                <c:pt idx="735">
                  <c:v>6.5554499999999997E-5</c:v>
                </c:pt>
                <c:pt idx="736">
                  <c:v>6.5461600000000004E-5</c:v>
                </c:pt>
                <c:pt idx="737">
                  <c:v>6.5366399999999998E-5</c:v>
                </c:pt>
                <c:pt idx="738">
                  <c:v>6.5268600000000001E-5</c:v>
                </c:pt>
                <c:pt idx="739">
                  <c:v>6.5167999999999997E-5</c:v>
                </c:pt>
                <c:pt idx="740">
                  <c:v>6.50642E-5</c:v>
                </c:pt>
                <c:pt idx="741">
                  <c:v>6.4956999999999995E-5</c:v>
                </c:pt>
                <c:pt idx="742">
                  <c:v>6.4846300000000003E-5</c:v>
                </c:pt>
                <c:pt idx="743">
                  <c:v>6.4731899999999996E-5</c:v>
                </c:pt>
                <c:pt idx="744">
                  <c:v>6.4613600000000001E-5</c:v>
                </c:pt>
                <c:pt idx="745">
                  <c:v>6.4491400000000004E-5</c:v>
                </c:pt>
                <c:pt idx="746">
                  <c:v>6.4365199999999998E-5</c:v>
                </c:pt>
                <c:pt idx="747">
                  <c:v>6.4234900000000004E-5</c:v>
                </c:pt>
                <c:pt idx="748">
                  <c:v>6.4100600000000001E-5</c:v>
                </c:pt>
                <c:pt idx="749">
                  <c:v>6.3962199999999996E-5</c:v>
                </c:pt>
                <c:pt idx="750">
                  <c:v>6.3819799999999995E-5</c:v>
                </c:pt>
                <c:pt idx="751">
                  <c:v>6.3673399999999999E-5</c:v>
                </c:pt>
                <c:pt idx="752">
                  <c:v>6.3523300000000002E-5</c:v>
                </c:pt>
                <c:pt idx="753">
                  <c:v>6.3369399999999997E-5</c:v>
                </c:pt>
                <c:pt idx="754">
                  <c:v>6.3211899999999997E-5</c:v>
                </c:pt>
                <c:pt idx="755">
                  <c:v>6.3051000000000003E-5</c:v>
                </c:pt>
                <c:pt idx="756">
                  <c:v>6.2886799999999996E-5</c:v>
                </c:pt>
                <c:pt idx="757">
                  <c:v>6.2719599999999995E-5</c:v>
                </c:pt>
                <c:pt idx="758">
                  <c:v>6.2549499999999995E-5</c:v>
                </c:pt>
                <c:pt idx="759">
                  <c:v>6.2376899999999996E-5</c:v>
                </c:pt>
                <c:pt idx="760">
                  <c:v>6.2201799999999998E-5</c:v>
                </c:pt>
                <c:pt idx="761">
                  <c:v>6.2024600000000002E-5</c:v>
                </c:pt>
                <c:pt idx="762">
                  <c:v>6.1845499999999996E-5</c:v>
                </c:pt>
                <c:pt idx="763">
                  <c:v>6.1664900000000007E-5</c:v>
                </c:pt>
                <c:pt idx="764">
                  <c:v>6.1482799999999993E-5</c:v>
                </c:pt>
                <c:pt idx="765">
                  <c:v>6.1299700000000005E-5</c:v>
                </c:pt>
                <c:pt idx="766">
                  <c:v>6.1115800000000002E-5</c:v>
                </c:pt>
                <c:pt idx="767">
                  <c:v>6.0931399999999997E-5</c:v>
                </c:pt>
                <c:pt idx="768">
                  <c:v>6.0746799999999999E-5</c:v>
                </c:pt>
                <c:pt idx="769">
                  <c:v>6.0562200000000001E-5</c:v>
                </c:pt>
                <c:pt idx="770">
                  <c:v>6.0377899999999997E-5</c:v>
                </c:pt>
                <c:pt idx="771">
                  <c:v>6.01942E-5</c:v>
                </c:pt>
                <c:pt idx="772">
                  <c:v>6.0011299999999999E-5</c:v>
                </c:pt>
                <c:pt idx="773">
                  <c:v>5.9829600000000001E-5</c:v>
                </c:pt>
                <c:pt idx="774">
                  <c:v>5.9649199999999998E-5</c:v>
                </c:pt>
                <c:pt idx="775">
                  <c:v>5.9470399999999999E-5</c:v>
                </c:pt>
                <c:pt idx="776">
                  <c:v>5.9293499999999997E-5</c:v>
                </c:pt>
                <c:pt idx="777">
                  <c:v>5.91187E-5</c:v>
                </c:pt>
                <c:pt idx="778">
                  <c:v>5.8946200000000002E-5</c:v>
                </c:pt>
                <c:pt idx="779">
                  <c:v>5.8776200000000001E-5</c:v>
                </c:pt>
                <c:pt idx="780">
                  <c:v>5.8608900000000001E-5</c:v>
                </c:pt>
                <c:pt idx="781">
                  <c:v>5.8444499999999999E-5</c:v>
                </c:pt>
                <c:pt idx="782">
                  <c:v>5.8283299999999998E-5</c:v>
                </c:pt>
                <c:pt idx="783">
                  <c:v>5.8125299999999997E-5</c:v>
                </c:pt>
                <c:pt idx="784">
                  <c:v>5.7970799999999997E-5</c:v>
                </c:pt>
                <c:pt idx="785">
                  <c:v>5.7819799999999998E-5</c:v>
                </c:pt>
                <c:pt idx="786">
                  <c:v>5.7672600000000001E-5</c:v>
                </c:pt>
                <c:pt idx="787">
                  <c:v>5.7529299999999998E-5</c:v>
                </c:pt>
                <c:pt idx="788">
                  <c:v>5.7389999999999998E-5</c:v>
                </c:pt>
                <c:pt idx="789">
                  <c:v>5.7254799999999999E-5</c:v>
                </c:pt>
                <c:pt idx="790">
                  <c:v>5.7123799999999997E-5</c:v>
                </c:pt>
                <c:pt idx="791">
                  <c:v>5.6997000000000003E-5</c:v>
                </c:pt>
                <c:pt idx="792">
                  <c:v>5.6874699999999999E-5</c:v>
                </c:pt>
                <c:pt idx="793">
                  <c:v>5.6756699999999998E-5</c:v>
                </c:pt>
                <c:pt idx="794">
                  <c:v>5.66433E-5</c:v>
                </c:pt>
                <c:pt idx="795">
                  <c:v>5.6534399999999999E-5</c:v>
                </c:pt>
                <c:pt idx="796">
                  <c:v>5.64301E-5</c:v>
                </c:pt>
                <c:pt idx="797">
                  <c:v>5.6330399999999999E-5</c:v>
                </c:pt>
                <c:pt idx="798">
                  <c:v>5.62354E-5</c:v>
                </c:pt>
                <c:pt idx="799">
                  <c:v>5.6144899999999998E-5</c:v>
                </c:pt>
                <c:pt idx="800">
                  <c:v>5.60591E-5</c:v>
                </c:pt>
                <c:pt idx="801">
                  <c:v>5.5977799999999998E-5</c:v>
                </c:pt>
                <c:pt idx="802">
                  <c:v>5.5901199999999999E-5</c:v>
                </c:pt>
                <c:pt idx="803">
                  <c:v>5.5829099999999997E-5</c:v>
                </c:pt>
                <c:pt idx="804">
                  <c:v>5.5761399999999998E-5</c:v>
                </c:pt>
                <c:pt idx="805">
                  <c:v>5.5698200000000001E-5</c:v>
                </c:pt>
                <c:pt idx="806">
                  <c:v>5.5639400000000001E-5</c:v>
                </c:pt>
                <c:pt idx="807">
                  <c:v>5.5584799999999997E-5</c:v>
                </c:pt>
                <c:pt idx="808">
                  <c:v>5.5534500000000002E-5</c:v>
                </c:pt>
                <c:pt idx="809">
                  <c:v>5.5488200000000002E-5</c:v>
                </c:pt>
                <c:pt idx="810">
                  <c:v>5.5445799999999997E-5</c:v>
                </c:pt>
                <c:pt idx="811">
                  <c:v>5.5407300000000001E-5</c:v>
                </c:pt>
                <c:pt idx="812">
                  <c:v>5.5372599999999999E-5</c:v>
                </c:pt>
                <c:pt idx="813">
                  <c:v>5.5341299999999998E-5</c:v>
                </c:pt>
                <c:pt idx="814">
                  <c:v>5.5313499999999998E-5</c:v>
                </c:pt>
                <c:pt idx="815">
                  <c:v>5.5288899999999998E-5</c:v>
                </c:pt>
                <c:pt idx="816">
                  <c:v>5.5267399999999999E-5</c:v>
                </c:pt>
                <c:pt idx="817">
                  <c:v>5.5248699999999998E-5</c:v>
                </c:pt>
                <c:pt idx="818">
                  <c:v>5.5232699999999997E-5</c:v>
                </c:pt>
                <c:pt idx="819">
                  <c:v>5.5219200000000001E-5</c:v>
                </c:pt>
                <c:pt idx="820">
                  <c:v>5.5207799999999997E-5</c:v>
                </c:pt>
                <c:pt idx="821">
                  <c:v>5.5198499999999997E-5</c:v>
                </c:pt>
                <c:pt idx="822">
                  <c:v>5.5191000000000001E-5</c:v>
                </c:pt>
                <c:pt idx="823">
                  <c:v>5.5184900000000001E-5</c:v>
                </c:pt>
                <c:pt idx="824">
                  <c:v>5.5180199999999997E-5</c:v>
                </c:pt>
                <c:pt idx="825">
                  <c:v>5.5176400000000003E-5</c:v>
                </c:pt>
                <c:pt idx="826">
                  <c:v>5.5173400000000003E-5</c:v>
                </c:pt>
                <c:pt idx="827">
                  <c:v>5.5170799999999997E-5</c:v>
                </c:pt>
                <c:pt idx="828">
                  <c:v>5.5168399999999999E-5</c:v>
                </c:pt>
                <c:pt idx="829">
                  <c:v>5.5166E-5</c:v>
                </c:pt>
                <c:pt idx="830">
                  <c:v>5.5163200000000001E-5</c:v>
                </c:pt>
                <c:pt idx="831">
                  <c:v>5.51597E-5</c:v>
                </c:pt>
                <c:pt idx="832">
                  <c:v>5.5155199999999997E-5</c:v>
                </c:pt>
                <c:pt idx="833">
                  <c:v>5.5149599999999998E-5</c:v>
                </c:pt>
                <c:pt idx="834">
                  <c:v>5.5142400000000002E-5</c:v>
                </c:pt>
                <c:pt idx="835">
                  <c:v>5.5133400000000003E-5</c:v>
                </c:pt>
                <c:pt idx="836">
                  <c:v>5.5122399999999999E-5</c:v>
                </c:pt>
                <c:pt idx="837">
                  <c:v>5.5108999999999997E-5</c:v>
                </c:pt>
                <c:pt idx="838">
                  <c:v>5.5093000000000003E-5</c:v>
                </c:pt>
                <c:pt idx="839">
                  <c:v>5.5074200000000002E-5</c:v>
                </c:pt>
                <c:pt idx="840">
                  <c:v>5.5052200000000001E-5</c:v>
                </c:pt>
                <c:pt idx="841">
                  <c:v>5.5027E-5</c:v>
                </c:pt>
                <c:pt idx="842">
                  <c:v>5.4998099999999998E-5</c:v>
                </c:pt>
                <c:pt idx="843">
                  <c:v>5.4965500000000001E-5</c:v>
                </c:pt>
                <c:pt idx="844">
                  <c:v>5.4928800000000002E-5</c:v>
                </c:pt>
                <c:pt idx="845">
                  <c:v>5.4888100000000001E-5</c:v>
                </c:pt>
                <c:pt idx="846">
                  <c:v>5.4843000000000003E-5</c:v>
                </c:pt>
                <c:pt idx="847">
                  <c:v>5.4793400000000003E-5</c:v>
                </c:pt>
                <c:pt idx="848">
                  <c:v>5.4739199999999999E-5</c:v>
                </c:pt>
                <c:pt idx="849">
                  <c:v>5.4680399999999999E-5</c:v>
                </c:pt>
                <c:pt idx="850">
                  <c:v>5.4616700000000002E-5</c:v>
                </c:pt>
                <c:pt idx="851">
                  <c:v>5.4548200000000001E-5</c:v>
                </c:pt>
                <c:pt idx="852">
                  <c:v>5.4474800000000002E-5</c:v>
                </c:pt>
                <c:pt idx="853">
                  <c:v>5.43965E-5</c:v>
                </c:pt>
                <c:pt idx="854">
                  <c:v>5.43132E-5</c:v>
                </c:pt>
                <c:pt idx="855">
                  <c:v>5.4225099999999997E-5</c:v>
                </c:pt>
                <c:pt idx="856">
                  <c:v>5.4132100000000003E-5</c:v>
                </c:pt>
                <c:pt idx="857">
                  <c:v>5.4034399999999999E-5</c:v>
                </c:pt>
                <c:pt idx="858">
                  <c:v>5.3931999999999998E-5</c:v>
                </c:pt>
                <c:pt idx="859">
                  <c:v>5.3825100000000001E-5</c:v>
                </c:pt>
                <c:pt idx="860">
                  <c:v>5.3713900000000001E-5</c:v>
                </c:pt>
                <c:pt idx="861">
                  <c:v>5.3598399999999998E-5</c:v>
                </c:pt>
                <c:pt idx="862">
                  <c:v>5.3478900000000001E-5</c:v>
                </c:pt>
                <c:pt idx="863">
                  <c:v>5.3355600000000001E-5</c:v>
                </c:pt>
                <c:pt idx="864">
                  <c:v>5.3228800000000001E-5</c:v>
                </c:pt>
                <c:pt idx="865">
                  <c:v>5.30987E-5</c:v>
                </c:pt>
                <c:pt idx="866">
                  <c:v>5.29656E-5</c:v>
                </c:pt>
                <c:pt idx="867">
                  <c:v>5.28297E-5</c:v>
                </c:pt>
                <c:pt idx="868">
                  <c:v>5.2691500000000002E-5</c:v>
                </c:pt>
                <c:pt idx="869">
                  <c:v>5.2551299999999999E-5</c:v>
                </c:pt>
                <c:pt idx="870">
                  <c:v>5.24093E-5</c:v>
                </c:pt>
                <c:pt idx="871">
                  <c:v>5.2265999999999997E-5</c:v>
                </c:pt>
                <c:pt idx="872">
                  <c:v>5.2121699999999999E-5</c:v>
                </c:pt>
                <c:pt idx="873">
                  <c:v>5.19769E-5</c:v>
                </c:pt>
                <c:pt idx="874">
                  <c:v>5.1831800000000001E-5</c:v>
                </c:pt>
                <c:pt idx="875">
                  <c:v>5.1686900000000001E-5</c:v>
                </c:pt>
                <c:pt idx="876">
                  <c:v>5.1542599999999997E-5</c:v>
                </c:pt>
                <c:pt idx="877">
                  <c:v>5.1399300000000001E-5</c:v>
                </c:pt>
                <c:pt idx="878">
                  <c:v>5.1257400000000002E-5</c:v>
                </c:pt>
                <c:pt idx="879">
                  <c:v>5.1117299999999999E-5</c:v>
                </c:pt>
                <c:pt idx="880">
                  <c:v>5.0979400000000002E-5</c:v>
                </c:pt>
                <c:pt idx="881">
                  <c:v>5.0844000000000003E-5</c:v>
                </c:pt>
                <c:pt idx="882">
                  <c:v>5.0711599999999997E-5</c:v>
                </c:pt>
                <c:pt idx="883">
                  <c:v>5.0582399999999999E-5</c:v>
                </c:pt>
                <c:pt idx="884">
                  <c:v>5.0457000000000002E-5</c:v>
                </c:pt>
                <c:pt idx="885">
                  <c:v>5.0335499999999999E-5</c:v>
                </c:pt>
                <c:pt idx="886">
                  <c:v>5.02183E-5</c:v>
                </c:pt>
                <c:pt idx="887">
                  <c:v>5.0105799999999997E-5</c:v>
                </c:pt>
                <c:pt idx="888">
                  <c:v>4.9998199999999998E-5</c:v>
                </c:pt>
                <c:pt idx="889">
                  <c:v>4.9895699999999997E-5</c:v>
                </c:pt>
                <c:pt idx="890">
                  <c:v>4.9798600000000001E-5</c:v>
                </c:pt>
                <c:pt idx="891">
                  <c:v>4.9707199999999997E-5</c:v>
                </c:pt>
                <c:pt idx="892">
                  <c:v>4.9621499999999999E-5</c:v>
                </c:pt>
                <c:pt idx="893">
                  <c:v>4.9541800000000001E-5</c:v>
                </c:pt>
                <c:pt idx="894">
                  <c:v>4.9468300000000002E-5</c:v>
                </c:pt>
                <c:pt idx="895">
                  <c:v>4.9400900000000003E-5</c:v>
                </c:pt>
                <c:pt idx="896">
                  <c:v>4.9339799999999998E-5</c:v>
                </c:pt>
                <c:pt idx="897">
                  <c:v>4.92851E-5</c:v>
                </c:pt>
                <c:pt idx="898">
                  <c:v>4.9236600000000002E-5</c:v>
                </c:pt>
                <c:pt idx="899">
                  <c:v>4.9194599999999998E-5</c:v>
                </c:pt>
                <c:pt idx="900">
                  <c:v>4.9158800000000001E-5</c:v>
                </c:pt>
                <c:pt idx="901">
                  <c:v>4.9129199999999997E-5</c:v>
                </c:pt>
                <c:pt idx="902">
                  <c:v>4.91057E-5</c:v>
                </c:pt>
                <c:pt idx="903">
                  <c:v>4.9088200000000002E-5</c:v>
                </c:pt>
                <c:pt idx="904">
                  <c:v>4.9076499999999997E-5</c:v>
                </c:pt>
                <c:pt idx="905">
                  <c:v>4.9070399999999997E-5</c:v>
                </c:pt>
                <c:pt idx="906">
                  <c:v>4.9069800000000002E-5</c:v>
                </c:pt>
                <c:pt idx="907">
                  <c:v>4.9074199999999998E-5</c:v>
                </c:pt>
                <c:pt idx="908">
                  <c:v>4.9083599999999999E-5</c:v>
                </c:pt>
                <c:pt idx="909">
                  <c:v>4.9097500000000002E-5</c:v>
                </c:pt>
                <c:pt idx="910">
                  <c:v>4.9115800000000002E-5</c:v>
                </c:pt>
                <c:pt idx="911">
                  <c:v>4.9137900000000003E-5</c:v>
                </c:pt>
                <c:pt idx="912">
                  <c:v>4.9163599999999998E-5</c:v>
                </c:pt>
                <c:pt idx="913">
                  <c:v>4.91925E-5</c:v>
                </c:pt>
                <c:pt idx="914">
                  <c:v>4.9224200000000002E-5</c:v>
                </c:pt>
                <c:pt idx="915">
                  <c:v>4.9258300000000002E-5</c:v>
                </c:pt>
                <c:pt idx="916">
                  <c:v>4.92943E-5</c:v>
                </c:pt>
                <c:pt idx="917">
                  <c:v>4.9331900000000001E-5</c:v>
                </c:pt>
                <c:pt idx="918">
                  <c:v>4.9370599999999998E-5</c:v>
                </c:pt>
                <c:pt idx="919">
                  <c:v>4.9409900000000003E-5</c:v>
                </c:pt>
                <c:pt idx="920">
                  <c:v>4.9449400000000001E-5</c:v>
                </c:pt>
                <c:pt idx="921">
                  <c:v>4.9488599999999999E-5</c:v>
                </c:pt>
                <c:pt idx="922">
                  <c:v>4.9527100000000002E-5</c:v>
                </c:pt>
                <c:pt idx="923">
                  <c:v>4.9564500000000003E-5</c:v>
                </c:pt>
                <c:pt idx="924">
                  <c:v>4.96002E-5</c:v>
                </c:pt>
                <c:pt idx="925">
                  <c:v>4.9633799999999999E-5</c:v>
                </c:pt>
                <c:pt idx="926">
                  <c:v>4.9664899999999999E-5</c:v>
                </c:pt>
                <c:pt idx="927">
                  <c:v>4.9693E-5</c:v>
                </c:pt>
                <c:pt idx="928">
                  <c:v>4.97177E-5</c:v>
                </c:pt>
                <c:pt idx="929">
                  <c:v>4.9738599999999998E-5</c:v>
                </c:pt>
                <c:pt idx="930">
                  <c:v>4.9755300000000001E-5</c:v>
                </c:pt>
                <c:pt idx="931">
                  <c:v>4.9767400000000001E-5</c:v>
                </c:pt>
                <c:pt idx="932">
                  <c:v>4.9774600000000003E-5</c:v>
                </c:pt>
                <c:pt idx="933">
                  <c:v>4.97764E-5</c:v>
                </c:pt>
                <c:pt idx="934">
                  <c:v>4.9772599999999998E-5</c:v>
                </c:pt>
                <c:pt idx="935">
                  <c:v>4.9762799999999997E-5</c:v>
                </c:pt>
                <c:pt idx="936">
                  <c:v>4.9746700000000003E-5</c:v>
                </c:pt>
                <c:pt idx="937">
                  <c:v>4.9724100000000001E-5</c:v>
                </c:pt>
                <c:pt idx="938">
                  <c:v>4.9694699999999997E-5</c:v>
                </c:pt>
                <c:pt idx="939">
                  <c:v>4.9658199999999998E-5</c:v>
                </c:pt>
                <c:pt idx="940">
                  <c:v>4.9614499999999997E-5</c:v>
                </c:pt>
                <c:pt idx="941">
                  <c:v>4.9563400000000001E-5</c:v>
                </c:pt>
                <c:pt idx="942">
                  <c:v>4.9504700000000001E-5</c:v>
                </c:pt>
                <c:pt idx="943">
                  <c:v>4.9438199999999997E-5</c:v>
                </c:pt>
                <c:pt idx="944">
                  <c:v>4.9363999999999997E-5</c:v>
                </c:pt>
                <c:pt idx="945">
                  <c:v>4.92818E-5</c:v>
                </c:pt>
                <c:pt idx="946">
                  <c:v>4.9191599999999998E-5</c:v>
                </c:pt>
                <c:pt idx="947">
                  <c:v>4.90933E-5</c:v>
                </c:pt>
                <c:pt idx="948">
                  <c:v>4.8986999999999997E-5</c:v>
                </c:pt>
                <c:pt idx="949">
                  <c:v>4.8872599999999997E-5</c:v>
                </c:pt>
                <c:pt idx="950">
                  <c:v>4.87502E-5</c:v>
                </c:pt>
                <c:pt idx="951">
                  <c:v>4.8619699999999998E-5</c:v>
                </c:pt>
                <c:pt idx="952">
                  <c:v>4.84814E-5</c:v>
                </c:pt>
                <c:pt idx="953">
                  <c:v>4.8335199999999998E-5</c:v>
                </c:pt>
                <c:pt idx="954">
                  <c:v>4.8181199999999999E-5</c:v>
                </c:pt>
                <c:pt idx="955">
                  <c:v>4.8019599999999997E-5</c:v>
                </c:pt>
                <c:pt idx="956">
                  <c:v>4.7850499999999999E-5</c:v>
                </c:pt>
                <c:pt idx="957">
                  <c:v>4.7674099999999998E-5</c:v>
                </c:pt>
                <c:pt idx="958">
                  <c:v>4.7490500000000002E-5</c:v>
                </c:pt>
                <c:pt idx="959">
                  <c:v>4.7299999999999998E-5</c:v>
                </c:pt>
                <c:pt idx="960">
                  <c:v>4.7102699999999999E-5</c:v>
                </c:pt>
                <c:pt idx="961">
                  <c:v>4.6898699999999999E-5</c:v>
                </c:pt>
                <c:pt idx="962">
                  <c:v>4.6688499999999999E-5</c:v>
                </c:pt>
                <c:pt idx="963">
                  <c:v>4.6472099999999998E-5</c:v>
                </c:pt>
                <c:pt idx="964">
                  <c:v>4.6249899999999999E-5</c:v>
                </c:pt>
                <c:pt idx="965">
                  <c:v>4.6022100000000001E-5</c:v>
                </c:pt>
                <c:pt idx="966">
                  <c:v>4.5788799999999998E-5</c:v>
                </c:pt>
                <c:pt idx="967">
                  <c:v>4.5550499999999997E-5</c:v>
                </c:pt>
                <c:pt idx="968">
                  <c:v>4.5307399999999999E-5</c:v>
                </c:pt>
                <c:pt idx="969">
                  <c:v>4.5059699999999998E-5</c:v>
                </c:pt>
                <c:pt idx="970">
                  <c:v>4.4807700000000001E-5</c:v>
                </c:pt>
                <c:pt idx="971">
                  <c:v>4.4551700000000002E-5</c:v>
                </c:pt>
                <c:pt idx="972">
                  <c:v>4.4292000000000002E-5</c:v>
                </c:pt>
                <c:pt idx="973">
                  <c:v>4.4028900000000001E-5</c:v>
                </c:pt>
                <c:pt idx="974">
                  <c:v>4.37627E-5</c:v>
                </c:pt>
                <c:pt idx="975">
                  <c:v>4.34935E-5</c:v>
                </c:pt>
                <c:pt idx="976">
                  <c:v>4.32218E-5</c:v>
                </c:pt>
                <c:pt idx="977">
                  <c:v>4.2947800000000002E-5</c:v>
                </c:pt>
                <c:pt idx="978">
                  <c:v>4.26718E-5</c:v>
                </c:pt>
                <c:pt idx="979">
                  <c:v>4.2394100000000001E-5</c:v>
                </c:pt>
                <c:pt idx="980">
                  <c:v>4.2114899999999999E-5</c:v>
                </c:pt>
                <c:pt idx="981">
                  <c:v>4.1834500000000001E-5</c:v>
                </c:pt>
                <c:pt idx="982">
                  <c:v>4.1553300000000001E-5</c:v>
                </c:pt>
                <c:pt idx="983">
                  <c:v>4.1271299999999999E-5</c:v>
                </c:pt>
                <c:pt idx="984">
                  <c:v>4.0988999999999997E-5</c:v>
                </c:pt>
                <c:pt idx="985">
                  <c:v>4.0706600000000001E-5</c:v>
                </c:pt>
                <c:pt idx="986">
                  <c:v>4.0424199999999998E-5</c:v>
                </c:pt>
                <c:pt idx="987">
                  <c:v>4.0142299999999997E-5</c:v>
                </c:pt>
                <c:pt idx="988">
                  <c:v>3.9860999999999997E-5</c:v>
                </c:pt>
                <c:pt idx="989">
                  <c:v>3.9580499999999998E-5</c:v>
                </c:pt>
                <c:pt idx="990">
                  <c:v>3.9301100000000002E-5</c:v>
                </c:pt>
                <c:pt idx="991">
                  <c:v>3.9023100000000003E-5</c:v>
                </c:pt>
                <c:pt idx="992">
                  <c:v>3.8746599999999999E-5</c:v>
                </c:pt>
                <c:pt idx="993">
                  <c:v>3.84718E-5</c:v>
                </c:pt>
                <c:pt idx="994">
                  <c:v>3.8199099999999998E-5</c:v>
                </c:pt>
                <c:pt idx="995">
                  <c:v>3.7928500000000001E-5</c:v>
                </c:pt>
                <c:pt idx="996">
                  <c:v>3.7660300000000003E-5</c:v>
                </c:pt>
                <c:pt idx="997">
                  <c:v>3.7394700000000003E-5</c:v>
                </c:pt>
                <c:pt idx="998">
                  <c:v>3.7131900000000003E-5</c:v>
                </c:pt>
                <c:pt idx="999">
                  <c:v>3.6872100000000002E-5</c:v>
                </c:pt>
                <c:pt idx="1000">
                  <c:v>3.6615400000000002E-5</c:v>
                </c:pt>
              </c:numCache>
            </c:numRef>
          </c:val>
          <c:smooth val="0"/>
          <c:extLst>
            <c:ext xmlns:c16="http://schemas.microsoft.com/office/drawing/2014/chart" uri="{C3380CC4-5D6E-409C-BE32-E72D297353CC}">
              <c16:uniqueId val="{00000000-F398-7847-90F6-FA3D7B829C31}"/>
            </c:ext>
          </c:extLst>
        </c:ser>
        <c:dLbls>
          <c:showLegendKey val="0"/>
          <c:showVal val="0"/>
          <c:showCatName val="0"/>
          <c:showSerName val="0"/>
          <c:showPercent val="0"/>
          <c:showBubbleSize val="0"/>
        </c:dLbls>
        <c:smooth val="0"/>
        <c:axId val="249716623"/>
        <c:axId val="249718303"/>
      </c:lineChart>
      <c:catAx>
        <c:axId val="249716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ln>
                  <a:noFill/>
                </a:ln>
                <a:solidFill>
                  <a:schemeClr val="tx1">
                    <a:lumMod val="65000"/>
                    <a:lumOff val="35000"/>
                  </a:schemeClr>
                </a:solidFill>
                <a:latin typeface="Arial" panose="020B0604020202020204" pitchFamily="34" charset="0"/>
                <a:ea typeface="+mn-ea"/>
                <a:cs typeface="Arial" panose="020B0604020202020204" pitchFamily="34" charset="0"/>
              </a:defRPr>
            </a:pPr>
            <a:endParaRPr lang="zh-CN"/>
          </a:p>
        </c:txPr>
        <c:crossAx val="249718303"/>
        <c:crosses val="autoZero"/>
        <c:auto val="1"/>
        <c:lblAlgn val="ctr"/>
        <c:lblOffset val="100"/>
        <c:tickLblSkip val="100"/>
        <c:noMultiLvlLbl val="0"/>
      </c:catAx>
      <c:valAx>
        <c:axId val="249718303"/>
        <c:scaling>
          <c:orientation val="minMax"/>
          <c:max val="1.0000000000000002E-2"/>
        </c:scaling>
        <c:delete val="0"/>
        <c:axPos val="l"/>
        <c:majorGridlines>
          <c:spPr>
            <a:ln w="9525" cap="flat" cmpd="sng" algn="ctr">
              <a:solidFill>
                <a:schemeClr val="tx1">
                  <a:lumMod val="15000"/>
                  <a:lumOff val="85000"/>
                </a:schemeClr>
              </a:solidFill>
              <a:round/>
            </a:ln>
            <a:effectLst/>
          </c:spPr>
        </c:majorGridlines>
        <c:numFmt formatCode="0.00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ln>
                  <a:noFill/>
                </a:ln>
                <a:solidFill>
                  <a:schemeClr val="tx1">
                    <a:lumMod val="65000"/>
                    <a:lumOff val="35000"/>
                  </a:schemeClr>
                </a:solidFill>
                <a:latin typeface="Arial" panose="020B0604020202020204" pitchFamily="34" charset="0"/>
                <a:ea typeface="+mn-ea"/>
                <a:cs typeface="Arial" panose="020B0604020202020204" pitchFamily="34" charset="0"/>
              </a:defRPr>
            </a:pPr>
            <a:endParaRPr lang="zh-CN"/>
          </a:p>
        </c:txPr>
        <c:crossAx val="249716623"/>
        <c:crosses val="autoZero"/>
        <c:crossBetween val="between"/>
      </c:valAx>
      <c:spPr>
        <a:noFill/>
        <a:ln>
          <a:noFill/>
        </a:ln>
        <a:effectLst/>
      </c:spPr>
    </c:plotArea>
    <c:plotVisOnly val="1"/>
    <c:dispBlanksAs val="gap"/>
    <c:showDLblsOverMax val="0"/>
  </c:chart>
  <c:spPr>
    <a:solidFill>
      <a:schemeClr val="bg1"/>
    </a:solidFill>
    <a:ln w="19050" cap="flat" cmpd="sng" algn="ctr">
      <a:solidFill>
        <a:schemeClr val="bg1">
          <a:lumMod val="50000"/>
        </a:schemeClr>
      </a:solidFill>
      <a:round/>
    </a:ln>
    <a:effectLst/>
  </c:spPr>
  <c:txPr>
    <a:bodyPr/>
    <a:lstStyle/>
    <a:p>
      <a:pPr>
        <a:defRPr sz="1600">
          <a:ln>
            <a:noFill/>
          </a:ln>
          <a:latin typeface="Arial" panose="020B0604020202020204" pitchFamily="34" charset="0"/>
          <a:cs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DDBEE5-1F49-4E21-AA75-C1EB99554DBB}" type="datetimeFigureOut">
              <a:rPr lang="zh-CN" altLang="en-US" smtClean="0"/>
              <a:t>2021/8/18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DDF900-46A4-4B55-A06F-548409280FC6}" type="slidenum">
              <a:rPr lang="zh-CN" altLang="en-US" smtClean="0"/>
              <a:t>‹#›</a:t>
            </a:fld>
            <a:endParaRPr lang="zh-CN" altLang="en-US"/>
          </a:p>
        </p:txBody>
      </p:sp>
    </p:spTree>
    <p:extLst>
      <p:ext uri="{BB962C8B-B14F-4D97-AF65-F5344CB8AC3E}">
        <p14:creationId xmlns:p14="http://schemas.microsoft.com/office/powerpoint/2010/main" val="14516058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7A637-8712-4E20-957A-998EEAA86395}" type="datetimeFigureOut">
              <a:rPr lang="zh-CN" altLang="en-US" smtClean="0"/>
              <a:t>2021/8/18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03211-B18B-477D-A05F-14E4BC87236F}" type="slidenum">
              <a:rPr lang="zh-CN" altLang="en-US" smtClean="0"/>
              <a:t>‹#›</a:t>
            </a:fld>
            <a:endParaRPr lang="zh-CN" altLang="en-US"/>
          </a:p>
        </p:txBody>
      </p:sp>
    </p:spTree>
    <p:extLst>
      <p:ext uri="{BB962C8B-B14F-4D97-AF65-F5344CB8AC3E}">
        <p14:creationId xmlns:p14="http://schemas.microsoft.com/office/powerpoint/2010/main" val="5684887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Hello everyone, I’m </a:t>
            </a:r>
            <a:r>
              <a:rPr lang="en-US" altLang="zh-CN" sz="1200" kern="1200" dirty="0" err="1">
                <a:solidFill>
                  <a:schemeClr val="tx1"/>
                </a:solidFill>
                <a:effectLst/>
                <a:latin typeface="+mn-lt"/>
                <a:ea typeface="+mn-ea"/>
                <a:cs typeface="+mn-cs"/>
              </a:rPr>
              <a:t>Yikai</a:t>
            </a:r>
            <a:r>
              <a:rPr lang="en-US" altLang="zh-CN" sz="1200" kern="1200" dirty="0">
                <a:solidFill>
                  <a:schemeClr val="tx1"/>
                </a:solidFill>
                <a:effectLst/>
                <a:latin typeface="+mn-lt"/>
                <a:ea typeface="+mn-ea"/>
                <a:cs typeface="+mn-cs"/>
              </a:rPr>
              <a:t> Zhao from Peking University. I’m going to introduce Cluster-Reduce: Compressing Sketches for Distributed Data Streams.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a:t>
            </a:fld>
            <a:endParaRPr lang="zh-CN" altLang="en-US"/>
          </a:p>
        </p:txBody>
      </p:sp>
    </p:spTree>
    <p:extLst>
      <p:ext uri="{BB962C8B-B14F-4D97-AF65-F5344CB8AC3E}">
        <p14:creationId xmlns:p14="http://schemas.microsoft.com/office/powerpoint/2010/main" val="654051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Distributed machine learning tasks use sketches to compactly represent the gradients on distributed machine learning devices. For distributed machine learning using parameter servers, transmitting gradients often takes more time than computing gradients, and becomes the bottleneck of distributed training. To reduce bandwidth usage, researchers use sketches to compactly represent gradients.</a:t>
            </a:r>
          </a:p>
          <a:p>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In addition, sketch compression techniques can be employed to further save bandwidth and improve training efficiency.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In summary, for the above two use-cases and more scenarios where bandwidth efficiency is crucial, sketch compression is necessary and desirable.</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10</a:t>
            </a:fld>
            <a:endParaRPr lang="zh-CN" altLang="en-US"/>
          </a:p>
        </p:txBody>
      </p:sp>
    </p:spTree>
    <p:extLst>
      <p:ext uri="{BB962C8B-B14F-4D97-AF65-F5344CB8AC3E}">
        <p14:creationId xmlns:p14="http://schemas.microsoft.com/office/powerpoint/2010/main" val="382262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We summarize the design goals of sketch compression mechanism as follows:</a:t>
            </a:r>
          </a:p>
          <a:p>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Efficiency: In data mining, the value of data decreases rapidly with time passing, the compression speed of sketches must be fast. For distributed machine learning, speed is also desirable as a slow compression algorithm prolongs the model training.</a:t>
            </a:r>
          </a:p>
          <a:p>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Direct Query: We desire that the compressed sketch can be queried directly without decompression, which cannot be supported by traditional compression algorithms (e.g., Huffman coding). This goal is necessitated by two factors: 1) decompressing all the collected sketches in the central analyzer or parameter server is time-consuming; 2) storing all decompressed sketches is memory-consuming.</a:t>
            </a:r>
          </a:p>
          <a:p>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Accuracy: For direct queries on the compressed sketch, the results should be accurate. Inaccurate query results may cause intolerable disruption to data mining and machine learning.</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11</a:t>
            </a:fld>
            <a:endParaRPr lang="zh-CN" altLang="en-US"/>
          </a:p>
        </p:txBody>
      </p:sp>
    </p:spTree>
    <p:extLst>
      <p:ext uri="{BB962C8B-B14F-4D97-AF65-F5344CB8AC3E}">
        <p14:creationId xmlns:p14="http://schemas.microsoft.com/office/powerpoint/2010/main" val="3505912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Most existing works focus on compressing the CM sketch. </a:t>
            </a: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12</a:t>
            </a:fld>
            <a:endParaRPr lang="zh-CN" altLang="en-US"/>
          </a:p>
        </p:txBody>
      </p:sp>
    </p:spTree>
    <p:extLst>
      <p:ext uri="{BB962C8B-B14F-4D97-AF65-F5344CB8AC3E}">
        <p14:creationId xmlns:p14="http://schemas.microsoft.com/office/powerpoint/2010/main" val="1716051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Hokusai is the first to compress the CM sketch. It adds up every two adjacent counters in a CM sketch to halve its memory consumption. And the compressed sketch still guarantees one-side error. In fact, the compressed sketch is exactly the same as building a half size sketch.</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13</a:t>
            </a:fld>
            <a:endParaRPr lang="zh-CN" altLang="en-US"/>
          </a:p>
        </p:txBody>
      </p:sp>
    </p:spTree>
    <p:extLst>
      <p:ext uri="{BB962C8B-B14F-4D97-AF65-F5344CB8AC3E}">
        <p14:creationId xmlns:p14="http://schemas.microsoft.com/office/powerpoint/2010/main" val="621958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An improved work, the Elastic sketch, first divides the counter array, and adjacent counters are divided into one group. Then Elastic uses the maximum value of the counters in each group instead of the sum to build the compressed sketch, improving the accuracy.</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14</a:t>
            </a:fld>
            <a:endParaRPr lang="zh-CN" altLang="en-US"/>
          </a:p>
        </p:txBody>
      </p:sp>
    </p:spTree>
    <p:extLst>
      <p:ext uri="{BB962C8B-B14F-4D97-AF65-F5344CB8AC3E}">
        <p14:creationId xmlns:p14="http://schemas.microsoft.com/office/powerpoint/2010/main" val="3975104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These works achieve the first two design goals. But they are both inaccurate, because they ignore the relative difference in counters’ values. A sketch is a stochastic encoding of item statistics (e.g., frequency), and adjacent counters are independent and skewed, often have great differences.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15</a:t>
            </a:fld>
            <a:endParaRPr lang="zh-CN" altLang="en-US"/>
          </a:p>
        </p:txBody>
      </p:sp>
    </p:spTree>
    <p:extLst>
      <p:ext uri="{BB962C8B-B14F-4D97-AF65-F5344CB8AC3E}">
        <p14:creationId xmlns:p14="http://schemas.microsoft.com/office/powerpoint/2010/main" val="1036116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Next, we introduce our algorithm, Cluster-Reduce.</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16</a:t>
            </a:fld>
            <a:endParaRPr lang="zh-CN" altLang="en-US"/>
          </a:p>
        </p:txBody>
      </p:sp>
    </p:spTree>
    <p:extLst>
      <p:ext uri="{BB962C8B-B14F-4D97-AF65-F5344CB8AC3E}">
        <p14:creationId xmlns:p14="http://schemas.microsoft.com/office/powerpoint/2010/main" val="533902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Cluster-Reduce has two steps. The first step is named nearness clustering, which is the key technique of Cluster-Reduce. Same as Elastic, counters are divided into groups based on adjacency. In this step, we rearrange the chaotic counters in nearby groups into clusters. Afterwards, the values of counters in each clusters should be similar.</a:t>
            </a:r>
          </a:p>
          <a:p>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Nearness clustering is our key technique to achieve accuracy, and we explain its rationale as follows: The counters in each group are often skewed and chaotic. If we use the sum or the maximum value to represent all counters in a group, the largest counter will significantly increase all the small counters, and cause large overestimation errors to these counters. By classifying counters with similar values in nearby groups into a cluster, using the maximum value as the representative will only cause a slight over-estimation error to each counter. </a:t>
            </a:r>
          </a:p>
          <a:p>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Note that nearness clustering only allows the counters in near groups to be classified into a cluster, so as to reduce the overhead of time and space during the clustering process. In the example shown in the slide, each counter can only be classified into clusters on the left or right.</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17</a:t>
            </a:fld>
            <a:endParaRPr lang="zh-CN" altLang="en-US"/>
          </a:p>
        </p:txBody>
      </p:sp>
    </p:spTree>
    <p:extLst>
      <p:ext uri="{BB962C8B-B14F-4D97-AF65-F5344CB8AC3E}">
        <p14:creationId xmlns:p14="http://schemas.microsoft.com/office/powerpoint/2010/main" val="2201894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second step is named unique reducing, which reduces each cluster to a unique representative value. For each cluster, we traverse all counters in it and elect the maximum value as the representative of the cluster. Then we get a representative array.</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18</a:t>
            </a:fld>
            <a:endParaRPr lang="zh-CN" altLang="en-US"/>
          </a:p>
        </p:txBody>
      </p:sp>
    </p:spTree>
    <p:extLst>
      <p:ext uri="{BB962C8B-B14F-4D97-AF65-F5344CB8AC3E}">
        <p14:creationId xmlns:p14="http://schemas.microsoft.com/office/powerpoint/2010/main" val="2658464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We use a 1-bit indicator for each counter to record the cluster it belongs to: 0 indicates left and 1 indicates right. After the above two steps, we compress the CM sketch into a representative array and an indicator array.</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19</a:t>
            </a:fld>
            <a:endParaRPr lang="zh-CN" altLang="en-US"/>
          </a:p>
        </p:txBody>
      </p:sp>
    </p:spTree>
    <p:extLst>
      <p:ext uri="{BB962C8B-B14F-4D97-AF65-F5344CB8AC3E}">
        <p14:creationId xmlns:p14="http://schemas.microsoft.com/office/powerpoint/2010/main" val="2526309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Let’s start with the background of the sketch, and some existing work.</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2</a:t>
            </a:fld>
            <a:endParaRPr lang="zh-CN" altLang="en-US"/>
          </a:p>
        </p:txBody>
      </p:sp>
    </p:spTree>
    <p:extLst>
      <p:ext uri="{BB962C8B-B14F-4D97-AF65-F5344CB8AC3E}">
        <p14:creationId xmlns:p14="http://schemas.microsoft.com/office/powerpoint/2010/main" val="2229355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Next, we use an example to show how to query directly in the compressed sketch. To query the frequency of an item, we first need to locate several hashed counters. In this case, they are the 5th, 8th, and 13th counters.</a:t>
            </a:r>
          </a:p>
          <a:p>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When querying in the original sketch, we directly use the minimum value 7 of the three counters as the frequency estimation.</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20</a:t>
            </a:fld>
            <a:endParaRPr lang="zh-CN" altLang="en-US"/>
          </a:p>
        </p:txBody>
      </p:sp>
    </p:spTree>
    <p:extLst>
      <p:ext uri="{BB962C8B-B14F-4D97-AF65-F5344CB8AC3E}">
        <p14:creationId xmlns:p14="http://schemas.microsoft.com/office/powerpoint/2010/main" val="3748521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When querying in the compressed sketch, we first use the same hash functions to locate three indicators, and learn that the three counters are classified into the 2nd, 2nd, and 5th clusters respectively. Therefore, we use the minimum of the representative values of the three clusters as the estimated frequency of this item, that is, 11.</a:t>
            </a:r>
          </a:p>
          <a:p>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It also shows that compressing a sketch brings some error to frequency estimation, but it worth noting that this is much more accurate than building a small sketch directly.</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21</a:t>
            </a:fld>
            <a:endParaRPr lang="zh-CN" altLang="en-US"/>
          </a:p>
        </p:txBody>
      </p:sp>
    </p:spTree>
    <p:extLst>
      <p:ext uri="{BB962C8B-B14F-4D97-AF65-F5344CB8AC3E}">
        <p14:creationId xmlns:p14="http://schemas.microsoft.com/office/powerpoint/2010/main" val="1504089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Now we introduce how to find an optimal classification scheme when using one bit indicator. We propose a dynamic programming method to classify counters for minimizing the compression error, that is, the difference between the counters in the original sketch and the representatives of their clusters.</a:t>
            </a:r>
          </a:p>
          <a:p>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Specifically, let </a:t>
            </a:r>
            <a:r>
              <a:rPr lang="en-US" altLang="zh-CN" sz="1200" kern="1200" dirty="0" err="1">
                <a:solidFill>
                  <a:schemeClr val="tx1"/>
                </a:solidFill>
                <a:effectLst/>
                <a:latin typeface="+mn-lt"/>
                <a:ea typeface="+mn-ea"/>
                <a:cs typeface="+mn-cs"/>
              </a:rPr>
              <a:t>Sk</a:t>
            </a:r>
            <a:r>
              <a:rPr lang="en-US" altLang="zh-CN" sz="1200" kern="1200" dirty="0">
                <a:solidFill>
                  <a:schemeClr val="tx1"/>
                </a:solidFill>
                <a:effectLst/>
                <a:latin typeface="+mn-lt"/>
                <a:ea typeface="+mn-ea"/>
                <a:cs typeface="+mn-cs"/>
              </a:rPr>
              <a:t> be the classification strategy for counters in the group k. Let Ok[</a:t>
            </a:r>
            <a:r>
              <a:rPr lang="en-US" altLang="zh-CN" sz="1200" kern="1200" dirty="0" err="1">
                <a:solidFill>
                  <a:schemeClr val="tx1"/>
                </a:solidFill>
                <a:effectLst/>
                <a:latin typeface="+mn-lt"/>
                <a:ea typeface="+mn-ea"/>
                <a:cs typeface="+mn-cs"/>
              </a:rPr>
              <a:t>Sk</a:t>
            </a:r>
            <a:r>
              <a:rPr lang="en-US" altLang="zh-CN" sz="1200" kern="1200" dirty="0">
                <a:solidFill>
                  <a:schemeClr val="tx1"/>
                </a:solidFill>
                <a:effectLst/>
                <a:latin typeface="+mn-lt"/>
                <a:ea typeface="+mn-ea"/>
                <a:cs typeface="+mn-cs"/>
              </a:rPr>
              <a:t>] be the optimal classification strategy for the first k groups when the strategy for the group k is </a:t>
            </a:r>
            <a:r>
              <a:rPr lang="en-US" altLang="zh-CN" sz="1200" kern="1200" dirty="0" err="1">
                <a:solidFill>
                  <a:schemeClr val="tx1"/>
                </a:solidFill>
                <a:effectLst/>
                <a:latin typeface="+mn-lt"/>
                <a:ea typeface="+mn-ea"/>
                <a:cs typeface="+mn-cs"/>
              </a:rPr>
              <a:t>Sk</a:t>
            </a:r>
            <a:r>
              <a:rPr lang="en-US" altLang="zh-CN" sz="1200" kern="1200" dirty="0">
                <a:solidFill>
                  <a:schemeClr val="tx1"/>
                </a:solidFill>
                <a:effectLst/>
                <a:latin typeface="+mn-lt"/>
                <a:ea typeface="+mn-ea"/>
                <a:cs typeface="+mn-cs"/>
              </a:rPr>
              <a:t> . By enumerating all strategies Sk-1 for the group k-1 , we can obtain Ok[</a:t>
            </a:r>
            <a:r>
              <a:rPr lang="en-US" altLang="zh-CN" sz="1200" kern="1200" dirty="0" err="1">
                <a:solidFill>
                  <a:schemeClr val="tx1"/>
                </a:solidFill>
                <a:effectLst/>
                <a:latin typeface="+mn-lt"/>
                <a:ea typeface="+mn-ea"/>
                <a:cs typeface="+mn-cs"/>
              </a:rPr>
              <a:t>Sk</a:t>
            </a:r>
            <a:r>
              <a:rPr lang="en-US" altLang="zh-CN" sz="1200" kern="1200" dirty="0">
                <a:solidFill>
                  <a:schemeClr val="tx1"/>
                </a:solidFill>
                <a:effectLst/>
                <a:latin typeface="+mn-lt"/>
                <a:ea typeface="+mn-ea"/>
                <a:cs typeface="+mn-cs"/>
              </a:rPr>
              <a:t>] inherited from one of Ok-1[Sk-1].</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22</a:t>
            </a:fld>
            <a:endParaRPr lang="zh-CN" altLang="en-US"/>
          </a:p>
        </p:txBody>
      </p:sp>
    </p:spTree>
    <p:extLst>
      <p:ext uri="{BB962C8B-B14F-4D97-AF65-F5344CB8AC3E}">
        <p14:creationId xmlns:p14="http://schemas.microsoft.com/office/powerpoint/2010/main" val="330982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Using one-bit indicators is simple, but not flexible enough. For example, given 6 counters in a group are 1, 1000, 10, 100, 10, and 100, each counter has only 2 candidate clusters using one-bit indicators. Unfortunately, classifying them into two clusters will cause a very large error. To address this issue, we propose to use multi-bit indicators, empowering Cluster-Reduce much more flexibility to find better classification strategies.</a:t>
            </a:r>
          </a:p>
          <a:p>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When using multi-bit indicators, the number of classification strategies for each group increases exponentially, and the time complexity of dynamic programming increases even faster. Therefore, it is necessary to design a more efficient method to obtain a classification strategy, although it may be not so accurate as dynamic programming . </a:t>
            </a:r>
            <a:endParaRPr lang="zh-CN"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23</a:t>
            </a:fld>
            <a:endParaRPr lang="zh-CN" altLang="en-US"/>
          </a:p>
        </p:txBody>
      </p:sp>
    </p:spTree>
    <p:extLst>
      <p:ext uri="{BB962C8B-B14F-4D97-AF65-F5344CB8AC3E}">
        <p14:creationId xmlns:p14="http://schemas.microsoft.com/office/powerpoint/2010/main" val="890614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We find that the optimal classification strategy is actually a local, one-dimensional clustering of integers. Therefore, we extend K-means, one of the most widely used low-dimensional clustering methods, to an iterative clustering algorithm which can be used in the nearness clustering step of Cluster-Reduce.</a:t>
            </a:r>
          </a:p>
          <a:p>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Iterative clustering consists of multiple iterations, and each iteration has two steps. In the first step, each counter is classified into one of nearby clusters with the closest representative, which can be classified randomly in the first iteration. In the second step, each cluster uses the maximum of all the counters classified into it as its representative.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24</a:t>
            </a:fld>
            <a:endParaRPr lang="zh-CN" altLang="en-US"/>
          </a:p>
        </p:txBody>
      </p:sp>
    </p:spTree>
    <p:extLst>
      <p:ext uri="{BB962C8B-B14F-4D97-AF65-F5344CB8AC3E}">
        <p14:creationId xmlns:p14="http://schemas.microsoft.com/office/powerpoint/2010/main" val="533153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E403211-B18B-477D-A05F-14E4BC87236F}" type="slidenum">
              <a:rPr lang="zh-CN" altLang="en-US" smtClean="0"/>
              <a:t>25</a:t>
            </a:fld>
            <a:endParaRPr lang="zh-CN" altLang="en-US"/>
          </a:p>
        </p:txBody>
      </p:sp>
    </p:spTree>
    <p:extLst>
      <p:ext uri="{BB962C8B-B14F-4D97-AF65-F5344CB8AC3E}">
        <p14:creationId xmlns:p14="http://schemas.microsoft.com/office/powerpoint/2010/main" val="2241175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 the example shown in the slide, iterative clustering converges after only three iterations.</a:t>
            </a:r>
            <a:endParaRPr lang="zh-CN" altLang="en-US" dirty="0"/>
          </a:p>
        </p:txBody>
      </p:sp>
      <p:sp>
        <p:nvSpPr>
          <p:cNvPr id="4" name="灯片编号占位符 3"/>
          <p:cNvSpPr>
            <a:spLocks noGrp="1"/>
          </p:cNvSpPr>
          <p:nvPr>
            <p:ph type="sldNum" sz="quarter" idx="5"/>
          </p:nvPr>
        </p:nvSpPr>
        <p:spPr/>
        <p:txBody>
          <a:bodyPr/>
          <a:lstStyle/>
          <a:p>
            <a:fld id="{FE403211-B18B-477D-A05F-14E4BC87236F}" type="slidenum">
              <a:rPr lang="zh-CN" altLang="en-US" smtClean="0"/>
              <a:t>26</a:t>
            </a:fld>
            <a:endParaRPr lang="zh-CN" altLang="en-US"/>
          </a:p>
        </p:txBody>
      </p:sp>
    </p:spTree>
    <p:extLst>
      <p:ext uri="{BB962C8B-B14F-4D97-AF65-F5344CB8AC3E}">
        <p14:creationId xmlns:p14="http://schemas.microsoft.com/office/powerpoint/2010/main" val="865540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 addition to the CM sketch, our Cluster-Reduce can also be used to compress many other sketches. In the paper, we take the CU sketch, the Count sketch, and the </a:t>
            </a:r>
            <a:r>
              <a:rPr lang="en-US" altLang="zh-CN" sz="1200" kern="1200" dirty="0" err="1">
                <a:solidFill>
                  <a:schemeClr val="tx1"/>
                </a:solidFill>
                <a:effectLst/>
                <a:latin typeface="+mn-lt"/>
                <a:ea typeface="+mn-ea"/>
                <a:cs typeface="+mn-cs"/>
              </a:rPr>
              <a:t>MinMaxSketch</a:t>
            </a:r>
            <a:r>
              <a:rPr lang="en-US" altLang="zh-CN" sz="1200" kern="1200" dirty="0">
                <a:solidFill>
                  <a:schemeClr val="tx1"/>
                </a:solidFill>
                <a:effectLst/>
                <a:latin typeface="+mn-lt"/>
                <a:ea typeface="+mn-ea"/>
                <a:cs typeface="+mn-cs"/>
              </a:rPr>
              <a:t> as case studies.</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We also apply our Cluster-Reduce to several distributed tasks, including two distributed frequency estimation tasks, and one distributed machine learning gradient transmission task.</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27</a:t>
            </a:fld>
            <a:endParaRPr lang="zh-CN" altLang="en-US"/>
          </a:p>
        </p:txBody>
      </p:sp>
    </p:spTree>
    <p:extLst>
      <p:ext uri="{BB962C8B-B14F-4D97-AF65-F5344CB8AC3E}">
        <p14:creationId xmlns:p14="http://schemas.microsoft.com/office/powerpoint/2010/main" val="3245732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Next, we show some of the selected experimental results.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28</a:t>
            </a:fld>
            <a:endParaRPr lang="zh-CN" altLang="en-US"/>
          </a:p>
        </p:txBody>
      </p:sp>
    </p:spTree>
    <p:extLst>
      <p:ext uri="{BB962C8B-B14F-4D97-AF65-F5344CB8AC3E}">
        <p14:creationId xmlns:p14="http://schemas.microsoft.com/office/powerpoint/2010/main" val="2684863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first part is about parameter setting. The first four figures show that for the CM sketch and the Count sketch, the scheme using 3-bit or 4-bit indicator and iterative clustering is better than the optimal scheme using one-bit indicator and dynamic programming. The next four figures show the convergence rate of iterative clustering.</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29</a:t>
            </a:fld>
            <a:endParaRPr lang="zh-CN" altLang="en-US"/>
          </a:p>
        </p:txBody>
      </p:sp>
    </p:spTree>
    <p:extLst>
      <p:ext uri="{BB962C8B-B14F-4D97-AF65-F5344CB8AC3E}">
        <p14:creationId xmlns:p14="http://schemas.microsoft.com/office/powerpoint/2010/main" val="2391256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Sketch is a probabilistic data structure for processing and analyzing data stream with large volume and high velocity.</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 Count-Min sketch, or the CM sketch for short, is one of the most widely used sketches. Let me briefly introduce the CM sketch first.</a:t>
            </a:r>
          </a:p>
          <a:p>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As shown in the figure, a CM sketch contains an array of counters, and in this case, the width is 16. A CM sketch is also associated with several independent hash functions, each of which can map an item to a counter uniformly and randomly. </a:t>
            </a:r>
          </a:p>
          <a:p>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 CM sketch is widely used to count the frequency of each item in the data stream.</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3</a:t>
            </a:fld>
            <a:endParaRPr lang="zh-CN" altLang="en-US"/>
          </a:p>
        </p:txBody>
      </p:sp>
    </p:spTree>
    <p:extLst>
      <p:ext uri="{BB962C8B-B14F-4D97-AF65-F5344CB8AC3E}">
        <p14:creationId xmlns:p14="http://schemas.microsoft.com/office/powerpoint/2010/main" val="2995739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second part is about distributed data streams. The experimental results show that our Cluster-Reduce is one or two orders of magnitude more accurate than the existing algorithms on different tasks and different sketches.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30</a:t>
            </a:fld>
            <a:endParaRPr lang="zh-CN" altLang="en-US"/>
          </a:p>
        </p:txBody>
      </p:sp>
    </p:spTree>
    <p:extLst>
      <p:ext uri="{BB962C8B-B14F-4D97-AF65-F5344CB8AC3E}">
        <p14:creationId xmlns:p14="http://schemas.microsoft.com/office/powerpoint/2010/main" val="3276395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third part is about distributed machine learning. Based on the framework of </a:t>
            </a:r>
            <a:r>
              <a:rPr lang="en-US" altLang="zh-CN" sz="1200" kern="1200" dirty="0" err="1">
                <a:solidFill>
                  <a:schemeClr val="tx1"/>
                </a:solidFill>
                <a:effectLst/>
                <a:latin typeface="+mn-lt"/>
                <a:ea typeface="+mn-ea"/>
                <a:cs typeface="+mn-cs"/>
              </a:rPr>
              <a:t>SketchML</a:t>
            </a:r>
            <a:r>
              <a:rPr lang="en-US" altLang="zh-CN" sz="1200" kern="1200" dirty="0">
                <a:solidFill>
                  <a:schemeClr val="tx1"/>
                </a:solidFill>
                <a:effectLst/>
                <a:latin typeface="+mn-lt"/>
                <a:ea typeface="+mn-ea"/>
                <a:cs typeface="+mn-cs"/>
              </a:rPr>
              <a:t>, we use Cluster-Reduce to further compress the </a:t>
            </a:r>
            <a:r>
              <a:rPr lang="en-US" altLang="zh-CN" sz="1200" kern="1200" dirty="0" err="1">
                <a:solidFill>
                  <a:schemeClr val="tx1"/>
                </a:solidFill>
                <a:effectLst/>
                <a:latin typeface="+mn-lt"/>
                <a:ea typeface="+mn-ea"/>
                <a:cs typeface="+mn-cs"/>
              </a:rPr>
              <a:t>MinMaxSketch</a:t>
            </a:r>
            <a:r>
              <a:rPr lang="en-US" altLang="zh-CN" sz="1200" kern="1200" dirty="0">
                <a:solidFill>
                  <a:schemeClr val="tx1"/>
                </a:solidFill>
                <a:effectLst/>
                <a:latin typeface="+mn-lt"/>
                <a:ea typeface="+mn-ea"/>
                <a:cs typeface="+mn-cs"/>
              </a:rPr>
              <a:t> which is used to approximately record the model gradients. The experimental results shown that compared with the original </a:t>
            </a:r>
            <a:r>
              <a:rPr lang="en-US" altLang="zh-CN" sz="1200" kern="1200" dirty="0" err="1">
                <a:solidFill>
                  <a:schemeClr val="tx1"/>
                </a:solidFill>
                <a:effectLst/>
                <a:latin typeface="+mn-lt"/>
                <a:ea typeface="+mn-ea"/>
                <a:cs typeface="+mn-cs"/>
              </a:rPr>
              <a:t>SketchML</a:t>
            </a:r>
            <a:r>
              <a:rPr lang="en-US" altLang="zh-CN" sz="1200" kern="1200" dirty="0">
                <a:solidFill>
                  <a:schemeClr val="tx1"/>
                </a:solidFill>
                <a:effectLst/>
                <a:latin typeface="+mn-lt"/>
                <a:ea typeface="+mn-ea"/>
                <a:cs typeface="+mn-cs"/>
              </a:rPr>
              <a:t>, the performance of </a:t>
            </a:r>
            <a:r>
              <a:rPr lang="en-US" altLang="zh-CN" sz="1200" kern="1200" dirty="0" err="1">
                <a:solidFill>
                  <a:schemeClr val="tx1"/>
                </a:solidFill>
                <a:effectLst/>
                <a:latin typeface="+mn-lt"/>
                <a:ea typeface="+mn-ea"/>
                <a:cs typeface="+mn-cs"/>
              </a:rPr>
              <a:t>SketchML</a:t>
            </a:r>
            <a:r>
              <a:rPr lang="en-US" altLang="zh-CN" sz="1200" kern="1200" dirty="0">
                <a:solidFill>
                  <a:schemeClr val="tx1"/>
                </a:solidFill>
                <a:effectLst/>
                <a:latin typeface="+mn-lt"/>
                <a:ea typeface="+mn-ea"/>
                <a:cs typeface="+mn-cs"/>
              </a:rPr>
              <a:t> using Cluster-Reduce is closer to transmitting exact gradients.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31</a:t>
            </a:fld>
            <a:endParaRPr lang="zh-CN" altLang="en-US"/>
          </a:p>
        </p:txBody>
      </p:sp>
    </p:spTree>
    <p:extLst>
      <p:ext uri="{BB962C8B-B14F-4D97-AF65-F5344CB8AC3E}">
        <p14:creationId xmlns:p14="http://schemas.microsoft.com/office/powerpoint/2010/main" val="17886400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E403211-B18B-477D-A05F-14E4BC87236F}" type="slidenum">
              <a:rPr lang="zh-CN" altLang="en-US" smtClean="0"/>
              <a:t>32</a:t>
            </a:fld>
            <a:endParaRPr lang="zh-CN" altLang="en-US"/>
          </a:p>
        </p:txBody>
      </p:sp>
    </p:spTree>
    <p:extLst>
      <p:ext uri="{BB962C8B-B14F-4D97-AF65-F5344CB8AC3E}">
        <p14:creationId xmlns:p14="http://schemas.microsoft.com/office/powerpoint/2010/main" val="12070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 summary, we propose Cluster-Reduce, a generic framework for compressing sketches, which meets all three requirements of designing a sketch compression algorithm.</a:t>
            </a:r>
          </a:p>
          <a:p>
            <a:endParaRPr lang="en-US" altLang="zh-CN" sz="1200" kern="1200" dirty="0">
              <a:solidFill>
                <a:schemeClr val="tx1"/>
              </a:solidFill>
              <a:effectLst/>
              <a:latin typeface="+mn-lt"/>
              <a:ea typeface="+mn-ea"/>
              <a:cs typeface="+mn-cs"/>
            </a:endParaRPr>
          </a:p>
          <a:p>
            <a:r>
              <a:rPr lang="en" altLang="zh-CN" sz="1200" kern="1200" dirty="0">
                <a:solidFill>
                  <a:schemeClr val="tx1"/>
                </a:solidFill>
                <a:effectLst/>
                <a:latin typeface="+mn-lt"/>
                <a:ea typeface="+mn-ea"/>
                <a:cs typeface="+mn-cs"/>
              </a:rPr>
              <a:t>Thank you for watching. If you have any questions about our paper, please contact me by email.</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33</a:t>
            </a:fld>
            <a:endParaRPr lang="zh-CN" altLang="en-US"/>
          </a:p>
        </p:txBody>
      </p:sp>
    </p:spTree>
    <p:extLst>
      <p:ext uri="{BB962C8B-B14F-4D97-AF65-F5344CB8AC3E}">
        <p14:creationId xmlns:p14="http://schemas.microsoft.com/office/powerpoint/2010/main" val="3303651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To insert an incoming item, the CM sketch first uses hash functions to locate several counters, and increases each of these counters by one. The slide shows the process of inserting four items A, B, C, and C into the CM sketch.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4</a:t>
            </a:fld>
            <a:endParaRPr lang="zh-CN" altLang="en-US"/>
          </a:p>
        </p:txBody>
      </p:sp>
    </p:spTree>
    <p:extLst>
      <p:ext uri="{BB962C8B-B14F-4D97-AF65-F5344CB8AC3E}">
        <p14:creationId xmlns:p14="http://schemas.microsoft.com/office/powerpoint/2010/main" val="4245805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To insert an incoming item, the CM sketch first uses hash functions to locate several counters, and increases each of these counters by one. The slide shows the process of inserting four items A, B, C, and C into the CM sketch.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5</a:t>
            </a:fld>
            <a:endParaRPr lang="zh-CN" altLang="en-US"/>
          </a:p>
        </p:txBody>
      </p:sp>
    </p:spTree>
    <p:extLst>
      <p:ext uri="{BB962C8B-B14F-4D97-AF65-F5344CB8AC3E}">
        <p14:creationId xmlns:p14="http://schemas.microsoft.com/office/powerpoint/2010/main" val="299234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To insert an incoming item, the CM sketch first uses hash functions to locate several counters, and increases each of these counters by one. The slide shows the process of inserting four items A, B, C, and C into the CM sketch.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6</a:t>
            </a:fld>
            <a:endParaRPr lang="zh-CN" altLang="en-US"/>
          </a:p>
        </p:txBody>
      </p:sp>
    </p:spTree>
    <p:extLst>
      <p:ext uri="{BB962C8B-B14F-4D97-AF65-F5344CB8AC3E}">
        <p14:creationId xmlns:p14="http://schemas.microsoft.com/office/powerpoint/2010/main" val="1364313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To estimate the frequency of an item, such as C, the CM sketch will return the minimum value of all hashed counters. In this case, the frequency of item C is estimated to be the minimum value of 4, 4, and 6, that is, 4.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7</a:t>
            </a:fld>
            <a:endParaRPr lang="zh-CN" altLang="en-US"/>
          </a:p>
        </p:txBody>
      </p:sp>
    </p:spTree>
    <p:extLst>
      <p:ext uri="{BB962C8B-B14F-4D97-AF65-F5344CB8AC3E}">
        <p14:creationId xmlns:p14="http://schemas.microsoft.com/office/powerpoint/2010/main" val="888037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Sketches can be used to perform a variety of tasks. The most basic tasks can be divided into to two categories, counting tasks and KV tasks.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Counting tasks include estimating the frequency of each item in the data stream, estimating the cardinality, entropy, and frequency distribution of the whole data stream, and so on;</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KV tasks include finding the most frequent items, the most persistent items, and so on.</a:t>
            </a:r>
          </a:p>
          <a:p>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In recent years, the data structure of sketch has been paid more and more attention by researchers. In addition to the CM sketch, a variety of sketches have been proposed, such as the CU sketch, the Count sketch, the Elastic sketch, and so on. These sketches focus on different aspects of data stream processing and analysis, but they basically have similar data structure.</a:t>
            </a:r>
            <a:endParaRPr lang="zh-CN"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8</a:t>
            </a:fld>
            <a:endParaRPr lang="zh-CN" altLang="en-US"/>
          </a:p>
        </p:txBody>
      </p:sp>
    </p:spTree>
    <p:extLst>
      <p:ext uri="{BB962C8B-B14F-4D97-AF65-F5344CB8AC3E}">
        <p14:creationId xmlns:p14="http://schemas.microsoft.com/office/powerpoint/2010/main" val="1211530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With the rapid growth of data stream volume, data streams processing may be scattered on multiple devices globally. Geo-distributed data analytics is to estimate the item statistics or find frequent items in geo-distributed data streams using the sketches of CM, CU, or Count. In this scenario, we need to deploy sketches on various devices to process geo-distributed data streams, and we need to transmit the sketches across the network to a central analyzer, which performs the data mining task with a global review.</a:t>
            </a:r>
          </a:p>
          <a:p>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However, this is difficult for geographically distributed devices, as Internet bandwidth can be both limited and unreliable—it is at least one order of magnitude smaller than the local memory, thus becomes a bottleneck.</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An efficient way is to compress the sketches, which can not only save bandwidth, but also make efficient use of memory and computation resources.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9</a:t>
            </a:fld>
            <a:endParaRPr lang="zh-CN" altLang="en-US"/>
          </a:p>
        </p:txBody>
      </p:sp>
    </p:spTree>
    <p:extLst>
      <p:ext uri="{BB962C8B-B14F-4D97-AF65-F5344CB8AC3E}">
        <p14:creationId xmlns:p14="http://schemas.microsoft.com/office/powerpoint/2010/main" val="2105552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pPr/>
              <a:t>‹#›</a:t>
            </a:fld>
            <a:endParaRPr lang="zh-CN" altLang="en-US" dirty="0"/>
          </a:p>
        </p:txBody>
      </p:sp>
      <p:sp>
        <p:nvSpPr>
          <p:cNvPr id="3" name="任意多边形 21">
            <a:extLst>
              <a:ext uri="{FF2B5EF4-FFF2-40B4-BE49-F238E27FC236}">
                <a16:creationId xmlns:a16="http://schemas.microsoft.com/office/drawing/2014/main" id="{17D1C865-0E6F-4C62-95B9-DCA29F9C1A5A}"/>
              </a:ext>
            </a:extLst>
          </p:cNvPr>
          <p:cNvSpPr/>
          <p:nvPr userDrawn="1"/>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pic>
        <p:nvPicPr>
          <p:cNvPr id="4" name="图片 3">
            <a:extLst>
              <a:ext uri="{FF2B5EF4-FFF2-40B4-BE49-F238E27FC236}">
                <a16:creationId xmlns:a16="http://schemas.microsoft.com/office/drawing/2014/main" id="{E4B37B46-37B7-4FE6-9DA3-4E87D9C7D3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54815" y="136525"/>
            <a:ext cx="812064" cy="812064"/>
          </a:xfrm>
          <a:prstGeom prst="rect">
            <a:avLst/>
          </a:prstGeom>
        </p:spPr>
      </p:pic>
    </p:spTree>
    <p:extLst>
      <p:ext uri="{BB962C8B-B14F-4D97-AF65-F5344CB8AC3E}">
        <p14:creationId xmlns:p14="http://schemas.microsoft.com/office/powerpoint/2010/main" val="162056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a:xfrm>
            <a:off x="10774680" y="6356350"/>
            <a:ext cx="1437640" cy="365125"/>
          </a:xfrm>
        </p:spPr>
        <p:txBody>
          <a:bodyPr/>
          <a:lstStyle>
            <a:lvl1pPr algn="ctr">
              <a:defRPr sz="1800"/>
            </a:lvl1pPr>
          </a:lstStyle>
          <a:p>
            <a:fld id="{023126B9-07AC-4BAF-B3D7-FAC1D3999DA4}" type="slidenum">
              <a:rPr lang="zh-CN" altLang="en-US" smtClean="0"/>
              <a:pPr/>
              <a:t>‹#›</a:t>
            </a:fld>
            <a:endParaRPr lang="zh-CN" altLang="en-US" dirty="0"/>
          </a:p>
        </p:txBody>
      </p:sp>
    </p:spTree>
    <p:extLst>
      <p:ext uri="{BB962C8B-B14F-4D97-AF65-F5344CB8AC3E}">
        <p14:creationId xmlns:p14="http://schemas.microsoft.com/office/powerpoint/2010/main" val="2251331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pPr/>
              <a:t>‹#›</a:t>
            </a:fld>
            <a:endParaRPr lang="zh-CN" altLang="en-US" dirty="0"/>
          </a:p>
        </p:txBody>
      </p:sp>
    </p:spTree>
    <p:extLst>
      <p:ext uri="{BB962C8B-B14F-4D97-AF65-F5344CB8AC3E}">
        <p14:creationId xmlns:p14="http://schemas.microsoft.com/office/powerpoint/2010/main" val="172347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pPr/>
              <a:t>‹#›</a:t>
            </a:fld>
            <a:endParaRPr lang="zh-CN" altLang="en-US" dirty="0"/>
          </a:p>
        </p:txBody>
      </p:sp>
    </p:spTree>
    <p:extLst>
      <p:ext uri="{BB962C8B-B14F-4D97-AF65-F5344CB8AC3E}">
        <p14:creationId xmlns:p14="http://schemas.microsoft.com/office/powerpoint/2010/main" val="172347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pPr/>
              <a:t>‹#›</a:t>
            </a:fld>
            <a:endParaRPr lang="zh-CN" altLang="en-US" dirty="0"/>
          </a:p>
        </p:txBody>
      </p:sp>
    </p:spTree>
    <p:extLst>
      <p:ext uri="{BB962C8B-B14F-4D97-AF65-F5344CB8AC3E}">
        <p14:creationId xmlns:p14="http://schemas.microsoft.com/office/powerpoint/2010/main" val="1723471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pPr/>
              <a:t>‹#›</a:t>
            </a:fld>
            <a:endParaRPr lang="zh-CN" altLang="en-US" dirty="0"/>
          </a:p>
        </p:txBody>
      </p:sp>
    </p:spTree>
    <p:extLst>
      <p:ext uri="{BB962C8B-B14F-4D97-AF65-F5344CB8AC3E}">
        <p14:creationId xmlns:p14="http://schemas.microsoft.com/office/powerpoint/2010/main" val="361703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灯片编号占位符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25000"/>
                  </a:schemeClr>
                </a:solidFill>
              </a:defRPr>
            </a:lvl1pPr>
          </a:lstStyle>
          <a:p>
            <a:fld id="{023126B9-07AC-4BAF-B3D7-FAC1D3999DA4}" type="slidenum">
              <a:rPr lang="zh-CN" altLang="en-US" smtClean="0"/>
              <a:pPr/>
              <a:t>‹#›</a:t>
            </a:fld>
            <a:endParaRPr lang="zh-CN" altLang="en-US" dirty="0"/>
          </a:p>
        </p:txBody>
      </p:sp>
    </p:spTree>
    <p:extLst>
      <p:ext uri="{BB962C8B-B14F-4D97-AF65-F5344CB8AC3E}">
        <p14:creationId xmlns:p14="http://schemas.microsoft.com/office/powerpoint/2010/main" val="2305471032"/>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61" r:id="rId3"/>
    <p:sldLayoutId id="2147483662" r:id="rId4"/>
    <p:sldLayoutId id="2147483660" r:id="rId5"/>
    <p:sldLayoutId id="2147483651"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notesSlide" Target="../notesSlides/notesSlide10.xml"/><Relationship Id="rId7"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8.svg"/><Relationship Id="rId5" Type="http://schemas.openxmlformats.org/officeDocument/2006/relationships/image" Target="../media/image14.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1.xml"/><Relationship Id="rId7" Type="http://schemas.openxmlformats.org/officeDocument/2006/relationships/image" Target="../media/image21.sv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8.svg"/><Relationship Id="rId10" Type="http://schemas.openxmlformats.org/officeDocument/2006/relationships/image" Target="../media/image24.png"/><Relationship Id="rId4" Type="http://schemas.openxmlformats.org/officeDocument/2006/relationships/image" Target="../media/image14.png"/><Relationship Id="rId9"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3.xml"/><Relationship Id="rId7"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330.png"/><Relationship Id="rId5" Type="http://schemas.openxmlformats.org/officeDocument/2006/relationships/image" Target="../media/image320.png"/><Relationship Id="rId4" Type="http://schemas.openxmlformats.org/officeDocument/2006/relationships/image" Target="../media/image3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17.xml"/><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18.xml"/><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9.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20.xml"/><Relationship Id="rId7"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37.png"/><Relationship Id="rId11" Type="http://schemas.openxmlformats.org/officeDocument/2006/relationships/image" Target="../media/image48.png"/><Relationship Id="rId5" Type="http://schemas.openxmlformats.org/officeDocument/2006/relationships/image" Target="../media/image36.png"/><Relationship Id="rId10" Type="http://schemas.openxmlformats.org/officeDocument/2006/relationships/image" Target="../media/image47.png"/><Relationship Id="rId4" Type="http://schemas.openxmlformats.org/officeDocument/2006/relationships/image" Target="../media/image35.png"/><Relationship Id="rId9"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21.xml"/><Relationship Id="rId7"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37.png"/><Relationship Id="rId11" Type="http://schemas.openxmlformats.org/officeDocument/2006/relationships/image" Target="../media/image48.png"/><Relationship Id="rId5" Type="http://schemas.openxmlformats.org/officeDocument/2006/relationships/image" Target="../media/image36.png"/><Relationship Id="rId10" Type="http://schemas.openxmlformats.org/officeDocument/2006/relationships/image" Target="../media/image47.png"/><Relationship Id="rId4" Type="http://schemas.openxmlformats.org/officeDocument/2006/relationships/image" Target="../media/image49.png"/><Relationship Id="rId9" Type="http://schemas.openxmlformats.org/officeDocument/2006/relationships/image" Target="../media/image46.png"/></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22.xml"/><Relationship Id="rId7" Type="http://schemas.openxmlformats.org/officeDocument/2006/relationships/image" Target="../media/image53.pn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45.png"/><Relationship Id="rId9"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notesSlide" Target="../notesSlides/notesSlide9.xml"/><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0" y="1468322"/>
            <a:ext cx="12192000" cy="388620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文本框 8"/>
          <p:cNvSpPr txBox="1">
            <a:spLocks noChangeArrowheads="1"/>
          </p:cNvSpPr>
          <p:nvPr/>
        </p:nvSpPr>
        <p:spPr bwMode="auto">
          <a:xfrm>
            <a:off x="1243853" y="2199429"/>
            <a:ext cx="95842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en-US" altLang="zh-CN" sz="3600" dirty="0"/>
              <a:t>Cluster-Reduce: Compressing Sketches</a:t>
            </a:r>
          </a:p>
          <a:p>
            <a:pPr algn="ctr"/>
            <a:r>
              <a:rPr lang="en-US" altLang="zh-CN" sz="3600" dirty="0"/>
              <a:t>for Distributed Data Streams</a:t>
            </a:r>
            <a:endParaRPr lang="en-US" altLang="zh-CN" sz="3600" dirty="0">
              <a:latin typeface="微软雅黑" panose="020B0503020204020204" pitchFamily="34" charset="-122"/>
              <a:ea typeface="微软雅黑" panose="020B0503020204020204" pitchFamily="34" charset="-122"/>
            </a:endParaRPr>
          </a:p>
        </p:txBody>
      </p:sp>
      <p:sp>
        <p:nvSpPr>
          <p:cNvPr id="20" name="矩形 9"/>
          <p:cNvSpPr>
            <a:spLocks noChangeArrowheads="1"/>
          </p:cNvSpPr>
          <p:nvPr/>
        </p:nvSpPr>
        <p:spPr bwMode="auto">
          <a:xfrm>
            <a:off x="1553921" y="3351207"/>
            <a:ext cx="8565439" cy="161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en-US" altLang="zh-CN" dirty="0" err="1"/>
              <a:t>Yikai</a:t>
            </a:r>
            <a:r>
              <a:rPr lang="en-US" altLang="zh-CN" dirty="0"/>
              <a:t> Zhao∗, Zheng Zhong∗, </a:t>
            </a:r>
            <a:r>
              <a:rPr lang="en-US" altLang="zh-CN" dirty="0" err="1"/>
              <a:t>Yuanpeng</a:t>
            </a:r>
            <a:r>
              <a:rPr lang="en-US" altLang="zh-CN" dirty="0"/>
              <a:t> Li∗, Yi Zhou∗, </a:t>
            </a:r>
            <a:r>
              <a:rPr lang="en-US" altLang="zh-CN" dirty="0" err="1"/>
              <a:t>Yifan</a:t>
            </a:r>
            <a:r>
              <a:rPr lang="en-US" altLang="zh-CN" dirty="0"/>
              <a:t> Zhu∗, </a:t>
            </a:r>
          </a:p>
          <a:p>
            <a:pPr algn="ctr">
              <a:lnSpc>
                <a:spcPct val="150000"/>
              </a:lnSpc>
            </a:pPr>
            <a:r>
              <a:rPr lang="en-US" altLang="zh-CN" dirty="0"/>
              <a:t>Li Chen‡, Yi Wang§, Tong Yang∗</a:t>
            </a:r>
          </a:p>
          <a:p>
            <a:pPr algn="ctr">
              <a:lnSpc>
                <a:spcPct val="150000"/>
              </a:lnSpc>
            </a:pPr>
            <a:endParaRPr lang="en-US" altLang="zh-CN" sz="1600" dirty="0"/>
          </a:p>
          <a:p>
            <a:pPr algn="ctr">
              <a:lnSpc>
                <a:spcPct val="150000"/>
              </a:lnSpc>
            </a:pPr>
            <a:r>
              <a:rPr lang="en-US" altLang="zh-CN" sz="1600" dirty="0"/>
              <a:t>∗Peking University, China; ‡HUAWEI,</a:t>
            </a:r>
            <a:r>
              <a:rPr lang="zh-CN" altLang="en-US" sz="1600" dirty="0"/>
              <a:t> </a:t>
            </a:r>
            <a:r>
              <a:rPr lang="en-US" altLang="zh-CN" sz="1600" dirty="0"/>
              <a:t>China; §Southern University of Science and Technology, China</a:t>
            </a:r>
            <a:endParaRPr kumimoji="1" lang="zh-CN" altLang="en-US"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11" name="图片 10">
            <a:extLst>
              <a:ext uri="{FF2B5EF4-FFF2-40B4-BE49-F238E27FC236}">
                <a16:creationId xmlns:a16="http://schemas.microsoft.com/office/drawing/2014/main" id="{20A394B5-CA6D-4636-AA8F-AA715F5CC5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3800" y="1503478"/>
            <a:ext cx="812064" cy="812064"/>
          </a:xfrm>
          <a:prstGeom prst="rect">
            <a:avLst/>
          </a:prstGeom>
        </p:spPr>
      </p:pic>
      <p:sp>
        <p:nvSpPr>
          <p:cNvPr id="8" name="矩形 9">
            <a:extLst>
              <a:ext uri="{FF2B5EF4-FFF2-40B4-BE49-F238E27FC236}">
                <a16:creationId xmlns:a16="http://schemas.microsoft.com/office/drawing/2014/main" id="{71C45B48-5069-45BD-8D30-5FBDC84F5909}"/>
              </a:ext>
            </a:extLst>
          </p:cNvPr>
          <p:cNvSpPr>
            <a:spLocks noChangeArrowheads="1"/>
          </p:cNvSpPr>
          <p:nvPr/>
        </p:nvSpPr>
        <p:spPr bwMode="auto">
          <a:xfrm>
            <a:off x="10385500" y="3210006"/>
            <a:ext cx="1806499" cy="134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kumimoji="1" lang="en-US" altLang="zh-CN" sz="1400" dirty="0">
                <a:latin typeface="微软雅黑" panose="020B0503020204020204" pitchFamily="34" charset="-122"/>
                <a:ea typeface="微软雅黑" panose="020B0503020204020204" pitchFamily="34" charset="-122"/>
                <a:cs typeface="Arial" panose="020B0604020202020204" pitchFamily="34" charset="0"/>
              </a:rPr>
              <a:t>KDD’21, August 14–18, 2021, Virtual Event, Singapore.</a:t>
            </a:r>
            <a:endParaRPr kumimoji="1" lang="zh-CN" altLang="en-US" sz="1400" dirty="0">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093360073"/>
      </p:ext>
    </p:extLst>
  </p:cSld>
  <p:clrMapOvr>
    <a:masterClrMapping/>
  </p:clrMapOvr>
  <mc:AlternateContent xmlns:mc="http://schemas.openxmlformats.org/markup-compatibility/2006" xmlns:p14="http://schemas.microsoft.com/office/powerpoint/2010/main">
    <mc:Choice Requires="p14">
      <p:transition spd="med" p14:dur="700" advTm="12293">
        <p:fade/>
      </p:transition>
    </mc:Choice>
    <mc:Fallback xmlns="">
      <p:transition spd="med" advTm="12293">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671546" y="308511"/>
            <a:ext cx="6569324" cy="461665"/>
          </a:xfrm>
          <a:prstGeom prst="rect">
            <a:avLst/>
          </a:prstGeom>
          <a:noFill/>
        </p:spPr>
        <p:txBody>
          <a:bodyPr wrap="square" rtlCol="0">
            <a:spAutoFit/>
          </a:bodyPr>
          <a:lstStyle/>
          <a:p>
            <a:r>
              <a:rPr lang="en-US" altLang="zh-CN" sz="2400" dirty="0"/>
              <a:t>Distributed</a:t>
            </a:r>
            <a:r>
              <a:rPr lang="zh-CN" altLang="en-US" sz="2400" dirty="0"/>
              <a:t> </a:t>
            </a:r>
            <a:r>
              <a:rPr lang="en-US" altLang="zh-CN" sz="2400" dirty="0"/>
              <a:t>Tasks</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0CC8749A-C51D-4C8C-B167-08A692D41614}"/>
                  </a:ext>
                </a:extLst>
              </p:cNvPr>
              <p:cNvSpPr txBox="1"/>
              <p:nvPr/>
            </p:nvSpPr>
            <p:spPr>
              <a:xfrm>
                <a:off x="477270" y="1164467"/>
                <a:ext cx="8506576" cy="1508105"/>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altLang="zh-CN" sz="2400" dirty="0"/>
                  <a:t>Distributed machine learning</a:t>
                </a:r>
              </a:p>
              <a:p>
                <a:pPr marL="1257300" lvl="2" indent="-342900">
                  <a:spcAft>
                    <a:spcPts val="1200"/>
                  </a:spcAft>
                  <a:buFont typeface="Arial" panose="020B0604020202020204" pitchFamily="34" charset="0"/>
                  <a:buChar char="•"/>
                </a:pPr>
                <a:r>
                  <a:rPr lang="en-US" altLang="zh-CN" sz="2400" dirty="0"/>
                  <a:t>transmitting gradients </a:t>
                </a:r>
                <a14:m>
                  <m:oMath xmlns:m="http://schemas.openxmlformats.org/officeDocument/2006/math">
                    <m:r>
                      <a:rPr lang="en-US" altLang="zh-CN" sz="2400" b="0" i="1" smtClean="0">
                        <a:latin typeface="Cambria Math" panose="02040503050406030204" pitchFamily="18" charset="0"/>
                      </a:rPr>
                      <m:t>&gt;</m:t>
                    </m:r>
                  </m:oMath>
                </a14:m>
                <a:r>
                  <a:rPr lang="en-US" altLang="zh-CN" sz="2400" dirty="0"/>
                  <a:t> computing gradients</a:t>
                </a:r>
              </a:p>
              <a:p>
                <a:pPr marL="800100" lvl="1" indent="-342900">
                  <a:spcAft>
                    <a:spcPts val="1200"/>
                  </a:spcAft>
                  <a:buFont typeface="Arial" panose="020B0604020202020204" pitchFamily="34" charset="0"/>
                  <a:buChar char="•"/>
                </a:pPr>
                <a:r>
                  <a:rPr lang="en-US" altLang="zh-CN" sz="2400" dirty="0">
                    <a:solidFill>
                      <a:srgbClr val="C00000"/>
                    </a:solidFill>
                  </a:rPr>
                  <a:t>Sketch Compression</a:t>
                </a:r>
              </a:p>
            </p:txBody>
          </p:sp>
        </mc:Choice>
        <mc:Fallback xmlns="">
          <p:sp>
            <p:nvSpPr>
              <p:cNvPr id="3" name="文本框 2">
                <a:extLst>
                  <a:ext uri="{FF2B5EF4-FFF2-40B4-BE49-F238E27FC236}">
                    <a16:creationId xmlns:a16="http://schemas.microsoft.com/office/drawing/2014/main" id="{0CC8749A-C51D-4C8C-B167-08A692D41614}"/>
                  </a:ext>
                </a:extLst>
              </p:cNvPr>
              <p:cNvSpPr txBox="1">
                <a:spLocks noRot="1" noChangeAspect="1" noMove="1" noResize="1" noEditPoints="1" noAdjustHandles="1" noChangeArrowheads="1" noChangeShapeType="1" noTextEdit="1"/>
              </p:cNvSpPr>
              <p:nvPr/>
            </p:nvSpPr>
            <p:spPr>
              <a:xfrm>
                <a:off x="477270" y="1164467"/>
                <a:ext cx="8506576" cy="1508105"/>
              </a:xfrm>
              <a:prstGeom prst="rect">
                <a:avLst/>
              </a:prstGeom>
              <a:blipFill>
                <a:blip r:embed="rId4"/>
                <a:stretch>
                  <a:fillRect t="-3333" b="-7500"/>
                </a:stretch>
              </a:blipFill>
            </p:spPr>
            <p:txBody>
              <a:bodyPr/>
              <a:lstStyle/>
              <a:p>
                <a:r>
                  <a:rPr lang="zh-CN" altLang="en-US">
                    <a:noFill/>
                  </a:rPr>
                  <a:t> </a:t>
                </a:r>
              </a:p>
            </p:txBody>
          </p:sp>
        </mc:Fallback>
      </mc:AlternateContent>
      <p:pic>
        <p:nvPicPr>
          <p:cNvPr id="25" name="图形 24" descr="计算机">
            <a:extLst>
              <a:ext uri="{FF2B5EF4-FFF2-40B4-BE49-F238E27FC236}">
                <a16:creationId xmlns:a16="http://schemas.microsoft.com/office/drawing/2014/main" id="{39FC9C37-7FE5-0643-BCF7-32C9986E55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60870" y="3105429"/>
            <a:ext cx="1080000" cy="1080000"/>
          </a:xfrm>
          <a:prstGeom prst="rect">
            <a:avLst/>
          </a:prstGeom>
        </p:spPr>
      </p:pic>
      <p:pic>
        <p:nvPicPr>
          <p:cNvPr id="26" name="图形 25" descr="计算机">
            <a:extLst>
              <a:ext uri="{FF2B5EF4-FFF2-40B4-BE49-F238E27FC236}">
                <a16:creationId xmlns:a16="http://schemas.microsoft.com/office/drawing/2014/main" id="{4FFD52BA-3899-394F-9B7B-E03105F8451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37894" y="4613533"/>
            <a:ext cx="1080000" cy="1080000"/>
          </a:xfrm>
          <a:prstGeom prst="rect">
            <a:avLst/>
          </a:prstGeom>
        </p:spPr>
      </p:pic>
      <p:pic>
        <p:nvPicPr>
          <p:cNvPr id="27" name="图形 26" descr="计算机">
            <a:extLst>
              <a:ext uri="{FF2B5EF4-FFF2-40B4-BE49-F238E27FC236}">
                <a16:creationId xmlns:a16="http://schemas.microsoft.com/office/drawing/2014/main" id="{BC0274A8-AD95-D140-A2E5-E9E9AD6C981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60870" y="4613533"/>
            <a:ext cx="1080000" cy="1080000"/>
          </a:xfrm>
          <a:prstGeom prst="rect">
            <a:avLst/>
          </a:prstGeom>
        </p:spPr>
      </p:pic>
      <p:pic>
        <p:nvPicPr>
          <p:cNvPr id="28" name="图形 27" descr="计算机">
            <a:extLst>
              <a:ext uri="{FF2B5EF4-FFF2-40B4-BE49-F238E27FC236}">
                <a16:creationId xmlns:a16="http://schemas.microsoft.com/office/drawing/2014/main" id="{334D09BB-E0FB-5C47-97E7-D4833BF83EC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83846" y="4613533"/>
            <a:ext cx="1080000" cy="1080000"/>
          </a:xfrm>
          <a:prstGeom prst="rect">
            <a:avLst/>
          </a:prstGeom>
        </p:spPr>
      </p:pic>
      <p:pic>
        <p:nvPicPr>
          <p:cNvPr id="29" name="图形 28" descr="计算机">
            <a:extLst>
              <a:ext uri="{FF2B5EF4-FFF2-40B4-BE49-F238E27FC236}">
                <a16:creationId xmlns:a16="http://schemas.microsoft.com/office/drawing/2014/main" id="{8A98DDC7-3D72-D448-950D-FDDC1C3E0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06822" y="4613533"/>
            <a:ext cx="1080000" cy="1080000"/>
          </a:xfrm>
          <a:prstGeom prst="rect">
            <a:avLst/>
          </a:prstGeom>
        </p:spPr>
      </p:pic>
      <p:pic>
        <p:nvPicPr>
          <p:cNvPr id="30" name="图形 29" descr="计算机">
            <a:extLst>
              <a:ext uri="{FF2B5EF4-FFF2-40B4-BE49-F238E27FC236}">
                <a16:creationId xmlns:a16="http://schemas.microsoft.com/office/drawing/2014/main" id="{230BCAF2-47B2-4442-AF98-7D472E9466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14918" y="4613533"/>
            <a:ext cx="1080000" cy="1080000"/>
          </a:xfrm>
          <a:prstGeom prst="rect">
            <a:avLst/>
          </a:prstGeom>
        </p:spPr>
      </p:pic>
      <p:cxnSp>
        <p:nvCxnSpPr>
          <p:cNvPr id="5" name="直线箭头连接符 4">
            <a:extLst>
              <a:ext uri="{FF2B5EF4-FFF2-40B4-BE49-F238E27FC236}">
                <a16:creationId xmlns:a16="http://schemas.microsoft.com/office/drawing/2014/main" id="{CBD24222-F038-3F44-B5F3-D41F2A46A447}"/>
              </a:ext>
            </a:extLst>
          </p:cNvPr>
          <p:cNvCxnSpPr>
            <a:stCxn id="30" idx="0"/>
            <a:endCxn id="25" idx="2"/>
          </p:cNvCxnSpPr>
          <p:nvPr/>
        </p:nvCxnSpPr>
        <p:spPr>
          <a:xfrm flipV="1">
            <a:off x="4054918" y="4185429"/>
            <a:ext cx="3645952" cy="428104"/>
          </a:xfrm>
          <a:prstGeom prst="straightConnector1">
            <a:avLst/>
          </a:prstGeom>
          <a:ln w="1905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 name="直线箭头连接符 32">
            <a:extLst>
              <a:ext uri="{FF2B5EF4-FFF2-40B4-BE49-F238E27FC236}">
                <a16:creationId xmlns:a16="http://schemas.microsoft.com/office/drawing/2014/main" id="{1AE35901-4F5A-E94D-9F2D-90A3FA235572}"/>
              </a:ext>
            </a:extLst>
          </p:cNvPr>
          <p:cNvCxnSpPr>
            <a:cxnSpLocks/>
            <a:stCxn id="26" idx="0"/>
            <a:endCxn id="25" idx="2"/>
          </p:cNvCxnSpPr>
          <p:nvPr/>
        </p:nvCxnSpPr>
        <p:spPr>
          <a:xfrm flipV="1">
            <a:off x="5877894" y="4185429"/>
            <a:ext cx="1822976" cy="428104"/>
          </a:xfrm>
          <a:prstGeom prst="straightConnector1">
            <a:avLst/>
          </a:prstGeom>
          <a:ln w="1905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 name="直线箭头连接符 37">
            <a:extLst>
              <a:ext uri="{FF2B5EF4-FFF2-40B4-BE49-F238E27FC236}">
                <a16:creationId xmlns:a16="http://schemas.microsoft.com/office/drawing/2014/main" id="{FBCE70C0-2388-0B43-88A5-98FCAFAAA143}"/>
              </a:ext>
            </a:extLst>
          </p:cNvPr>
          <p:cNvCxnSpPr>
            <a:cxnSpLocks/>
            <a:stCxn id="27" idx="0"/>
            <a:endCxn id="25" idx="2"/>
          </p:cNvCxnSpPr>
          <p:nvPr/>
        </p:nvCxnSpPr>
        <p:spPr>
          <a:xfrm flipV="1">
            <a:off x="7700870" y="4185429"/>
            <a:ext cx="0" cy="428104"/>
          </a:xfrm>
          <a:prstGeom prst="straightConnector1">
            <a:avLst/>
          </a:prstGeom>
          <a:ln w="1905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 name="直线箭头连接符 41">
            <a:extLst>
              <a:ext uri="{FF2B5EF4-FFF2-40B4-BE49-F238E27FC236}">
                <a16:creationId xmlns:a16="http://schemas.microsoft.com/office/drawing/2014/main" id="{BBC67A16-EBDA-FC4F-A477-72ACDAAC24E2}"/>
              </a:ext>
            </a:extLst>
          </p:cNvPr>
          <p:cNvCxnSpPr>
            <a:cxnSpLocks/>
            <a:stCxn id="28" idx="0"/>
            <a:endCxn id="25" idx="2"/>
          </p:cNvCxnSpPr>
          <p:nvPr/>
        </p:nvCxnSpPr>
        <p:spPr>
          <a:xfrm flipH="1" flipV="1">
            <a:off x="7700870" y="4185429"/>
            <a:ext cx="1822976" cy="428104"/>
          </a:xfrm>
          <a:prstGeom prst="straightConnector1">
            <a:avLst/>
          </a:prstGeom>
          <a:ln w="1905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直线箭头连接符 44">
            <a:extLst>
              <a:ext uri="{FF2B5EF4-FFF2-40B4-BE49-F238E27FC236}">
                <a16:creationId xmlns:a16="http://schemas.microsoft.com/office/drawing/2014/main" id="{163FC0DE-C06C-D24D-92B0-2CCD9D3928BB}"/>
              </a:ext>
            </a:extLst>
          </p:cNvPr>
          <p:cNvCxnSpPr>
            <a:cxnSpLocks/>
            <a:stCxn id="29" idx="0"/>
            <a:endCxn id="25" idx="2"/>
          </p:cNvCxnSpPr>
          <p:nvPr/>
        </p:nvCxnSpPr>
        <p:spPr>
          <a:xfrm flipH="1" flipV="1">
            <a:off x="7700870" y="4185429"/>
            <a:ext cx="3645952" cy="428104"/>
          </a:xfrm>
          <a:prstGeom prst="straightConnector1">
            <a:avLst/>
          </a:prstGeom>
          <a:ln w="1905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id="{44B52DDE-10C5-4344-87D6-DC0FCB0FBD39}"/>
              </a:ext>
            </a:extLst>
          </p:cNvPr>
          <p:cNvSpPr txBox="1"/>
          <p:nvPr/>
        </p:nvSpPr>
        <p:spPr>
          <a:xfrm>
            <a:off x="3665355" y="4244201"/>
            <a:ext cx="779124" cy="369332"/>
          </a:xfrm>
          <a:prstGeom prst="rect">
            <a:avLst/>
          </a:prstGeom>
          <a:noFill/>
        </p:spPr>
        <p:txBody>
          <a:bodyPr wrap="none" rtlCol="0">
            <a:spAutoFit/>
          </a:bodyPr>
          <a:lstStyle/>
          <a:p>
            <a:r>
              <a:rPr kumimoji="1" lang="en-US" altLang="zh-CN" dirty="0">
                <a:solidFill>
                  <a:srgbClr val="C00000"/>
                </a:solidFill>
              </a:rPr>
              <a:t>sketch</a:t>
            </a:r>
            <a:endParaRPr kumimoji="1" lang="zh-CN" altLang="en-US" dirty="0">
              <a:solidFill>
                <a:srgbClr val="C00000"/>
              </a:solidFill>
            </a:endParaRPr>
          </a:p>
        </p:txBody>
      </p:sp>
      <p:sp>
        <p:nvSpPr>
          <p:cNvPr id="49" name="文本框 48">
            <a:extLst>
              <a:ext uri="{FF2B5EF4-FFF2-40B4-BE49-F238E27FC236}">
                <a16:creationId xmlns:a16="http://schemas.microsoft.com/office/drawing/2014/main" id="{96668EBE-9040-9945-9C62-E13DE72DE88E}"/>
              </a:ext>
            </a:extLst>
          </p:cNvPr>
          <p:cNvSpPr txBox="1"/>
          <p:nvPr/>
        </p:nvSpPr>
        <p:spPr>
          <a:xfrm>
            <a:off x="5488331" y="4244201"/>
            <a:ext cx="779124" cy="369332"/>
          </a:xfrm>
          <a:prstGeom prst="rect">
            <a:avLst/>
          </a:prstGeom>
          <a:noFill/>
        </p:spPr>
        <p:txBody>
          <a:bodyPr wrap="none" rtlCol="0">
            <a:spAutoFit/>
          </a:bodyPr>
          <a:lstStyle/>
          <a:p>
            <a:r>
              <a:rPr kumimoji="1" lang="en-US" altLang="zh-CN" dirty="0">
                <a:solidFill>
                  <a:srgbClr val="C00000"/>
                </a:solidFill>
              </a:rPr>
              <a:t>sketch</a:t>
            </a:r>
            <a:endParaRPr kumimoji="1" lang="zh-CN" altLang="en-US" dirty="0">
              <a:solidFill>
                <a:srgbClr val="C00000"/>
              </a:solidFill>
            </a:endParaRPr>
          </a:p>
        </p:txBody>
      </p:sp>
      <p:sp>
        <p:nvSpPr>
          <p:cNvPr id="50" name="文本框 49">
            <a:extLst>
              <a:ext uri="{FF2B5EF4-FFF2-40B4-BE49-F238E27FC236}">
                <a16:creationId xmlns:a16="http://schemas.microsoft.com/office/drawing/2014/main" id="{C8BCB2FE-6A36-3B45-A10F-8FA3F694F192}"/>
              </a:ext>
            </a:extLst>
          </p:cNvPr>
          <p:cNvSpPr txBox="1"/>
          <p:nvPr/>
        </p:nvSpPr>
        <p:spPr>
          <a:xfrm>
            <a:off x="7311307" y="4244201"/>
            <a:ext cx="779124" cy="369332"/>
          </a:xfrm>
          <a:prstGeom prst="rect">
            <a:avLst/>
          </a:prstGeom>
          <a:noFill/>
        </p:spPr>
        <p:txBody>
          <a:bodyPr wrap="none" rtlCol="0">
            <a:spAutoFit/>
          </a:bodyPr>
          <a:lstStyle/>
          <a:p>
            <a:r>
              <a:rPr kumimoji="1" lang="en-US" altLang="zh-CN" dirty="0">
                <a:solidFill>
                  <a:srgbClr val="C00000"/>
                </a:solidFill>
              </a:rPr>
              <a:t>sketch</a:t>
            </a:r>
            <a:endParaRPr kumimoji="1" lang="zh-CN" altLang="en-US" dirty="0">
              <a:solidFill>
                <a:srgbClr val="C00000"/>
              </a:solidFill>
            </a:endParaRPr>
          </a:p>
        </p:txBody>
      </p:sp>
      <p:sp>
        <p:nvSpPr>
          <p:cNvPr id="52" name="文本框 51">
            <a:extLst>
              <a:ext uri="{FF2B5EF4-FFF2-40B4-BE49-F238E27FC236}">
                <a16:creationId xmlns:a16="http://schemas.microsoft.com/office/drawing/2014/main" id="{8FAECCA3-14F7-2048-A4A0-C683FCA06591}"/>
              </a:ext>
            </a:extLst>
          </p:cNvPr>
          <p:cNvSpPr txBox="1"/>
          <p:nvPr/>
        </p:nvSpPr>
        <p:spPr>
          <a:xfrm>
            <a:off x="9134284" y="4244201"/>
            <a:ext cx="779124" cy="369332"/>
          </a:xfrm>
          <a:prstGeom prst="rect">
            <a:avLst/>
          </a:prstGeom>
          <a:noFill/>
        </p:spPr>
        <p:txBody>
          <a:bodyPr wrap="none" rtlCol="0">
            <a:spAutoFit/>
          </a:bodyPr>
          <a:lstStyle/>
          <a:p>
            <a:r>
              <a:rPr kumimoji="1" lang="en-US" altLang="zh-CN" dirty="0">
                <a:solidFill>
                  <a:srgbClr val="C00000"/>
                </a:solidFill>
              </a:rPr>
              <a:t>sketch</a:t>
            </a:r>
            <a:endParaRPr kumimoji="1" lang="zh-CN" altLang="en-US" dirty="0">
              <a:solidFill>
                <a:srgbClr val="C00000"/>
              </a:solidFill>
            </a:endParaRPr>
          </a:p>
        </p:txBody>
      </p:sp>
      <p:sp>
        <p:nvSpPr>
          <p:cNvPr id="53" name="文本框 52">
            <a:extLst>
              <a:ext uri="{FF2B5EF4-FFF2-40B4-BE49-F238E27FC236}">
                <a16:creationId xmlns:a16="http://schemas.microsoft.com/office/drawing/2014/main" id="{270CB8D5-0D60-FA4B-93E7-FA63C64D127C}"/>
              </a:ext>
            </a:extLst>
          </p:cNvPr>
          <p:cNvSpPr txBox="1"/>
          <p:nvPr/>
        </p:nvSpPr>
        <p:spPr>
          <a:xfrm>
            <a:off x="10957260" y="4244201"/>
            <a:ext cx="779124" cy="369332"/>
          </a:xfrm>
          <a:prstGeom prst="rect">
            <a:avLst/>
          </a:prstGeom>
          <a:noFill/>
        </p:spPr>
        <p:txBody>
          <a:bodyPr wrap="none" rtlCol="0">
            <a:spAutoFit/>
          </a:bodyPr>
          <a:lstStyle/>
          <a:p>
            <a:r>
              <a:rPr kumimoji="1" lang="en-US" altLang="zh-CN" dirty="0">
                <a:solidFill>
                  <a:srgbClr val="C00000"/>
                </a:solidFill>
              </a:rPr>
              <a:t>sketch</a:t>
            </a:r>
            <a:endParaRPr kumimoji="1" lang="zh-CN" altLang="en-US" dirty="0">
              <a:solidFill>
                <a:srgbClr val="C00000"/>
              </a:solidFill>
            </a:endParaRPr>
          </a:p>
        </p:txBody>
      </p:sp>
    </p:spTree>
    <p:custDataLst>
      <p:tags r:id="rId1"/>
    </p:custDataLst>
    <p:extLst>
      <p:ext uri="{BB962C8B-B14F-4D97-AF65-F5344CB8AC3E}">
        <p14:creationId xmlns:p14="http://schemas.microsoft.com/office/powerpoint/2010/main" val="2530008416"/>
      </p:ext>
    </p:extLst>
  </p:cSld>
  <p:clrMapOvr>
    <a:masterClrMapping/>
  </p:clrMapOvr>
  <mc:AlternateContent xmlns:mc="http://schemas.openxmlformats.org/markup-compatibility/2006" xmlns:p14="http://schemas.microsoft.com/office/powerpoint/2010/main">
    <mc:Choice Requires="p14">
      <p:transition spd="med" p14:dur="700" advTm="156915">
        <p:fade/>
      </p:transition>
    </mc:Choice>
    <mc:Fallback xmlns="">
      <p:transition spd="med" advTm="15691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2.08333E-6 -3.33333E-6 L 0.29909 -0.19375 " pathEditMode="relative" rAng="0" ptsTypes="AA">
                                      <p:cBhvr>
                                        <p:cTn id="11" dur="2000" fill="hold"/>
                                        <p:tgtEl>
                                          <p:spTgt spid="48"/>
                                        </p:tgtEl>
                                        <p:attrNameLst>
                                          <p:attrName>ppt_x</p:attrName>
                                          <p:attrName>ppt_y</p:attrName>
                                        </p:attrNameLst>
                                      </p:cBhvr>
                                      <p:rCtr x="14948" y="-9699"/>
                                    </p:animMotion>
                                  </p:childTnLst>
                                </p:cTn>
                              </p:par>
                              <p:par>
                                <p:cTn id="12" presetID="42" presetClass="path" presetSubtype="0" accel="50000" decel="50000" fill="hold" grpId="0" nodeType="withEffect">
                                  <p:stCondLst>
                                    <p:cond delay="0"/>
                                  </p:stCondLst>
                                  <p:childTnLst>
                                    <p:animMotion origin="layout" path="M -1.25E-6 -3.33333E-6 L 0.14948 -0.19375 " pathEditMode="relative" rAng="0" ptsTypes="AA">
                                      <p:cBhvr>
                                        <p:cTn id="13" dur="2000" fill="hold"/>
                                        <p:tgtEl>
                                          <p:spTgt spid="49"/>
                                        </p:tgtEl>
                                        <p:attrNameLst>
                                          <p:attrName>ppt_x</p:attrName>
                                          <p:attrName>ppt_y</p:attrName>
                                        </p:attrNameLst>
                                      </p:cBhvr>
                                      <p:rCtr x="7474" y="-9699"/>
                                    </p:animMotion>
                                  </p:childTnLst>
                                </p:cTn>
                              </p:par>
                              <p:par>
                                <p:cTn id="14" presetID="42" presetClass="path" presetSubtype="0" accel="50000" decel="50000" fill="hold" grpId="0" nodeType="withEffect">
                                  <p:stCondLst>
                                    <p:cond delay="0"/>
                                  </p:stCondLst>
                                  <p:childTnLst>
                                    <p:animMotion origin="layout" path="M -6.25E-7 -3.33333E-6 L -6.25E-7 -0.19375 " pathEditMode="relative" rAng="0" ptsTypes="AA">
                                      <p:cBhvr>
                                        <p:cTn id="15" dur="2000" fill="hold"/>
                                        <p:tgtEl>
                                          <p:spTgt spid="50"/>
                                        </p:tgtEl>
                                        <p:attrNameLst>
                                          <p:attrName>ppt_x</p:attrName>
                                          <p:attrName>ppt_y</p:attrName>
                                        </p:attrNameLst>
                                      </p:cBhvr>
                                      <p:rCtr x="0" y="-9699"/>
                                    </p:animMotion>
                                  </p:childTnLst>
                                </p:cTn>
                              </p:par>
                              <p:par>
                                <p:cTn id="16" presetID="42" presetClass="path" presetSubtype="0" accel="50000" decel="50000" fill="hold" grpId="0" nodeType="withEffect">
                                  <p:stCondLst>
                                    <p:cond delay="0"/>
                                  </p:stCondLst>
                                  <p:childTnLst>
                                    <p:animMotion origin="layout" path="M 2.08333E-7 -3.33333E-6 L -0.14948 -0.19375 " pathEditMode="relative" rAng="0" ptsTypes="AA">
                                      <p:cBhvr>
                                        <p:cTn id="17" dur="2000" fill="hold"/>
                                        <p:tgtEl>
                                          <p:spTgt spid="52"/>
                                        </p:tgtEl>
                                        <p:attrNameLst>
                                          <p:attrName>ppt_x</p:attrName>
                                          <p:attrName>ppt_y</p:attrName>
                                        </p:attrNameLst>
                                      </p:cBhvr>
                                      <p:rCtr x="-7474" y="-9699"/>
                                    </p:animMotion>
                                  </p:childTnLst>
                                </p:cTn>
                              </p:par>
                              <p:par>
                                <p:cTn id="18" presetID="42" presetClass="path" presetSubtype="0" accel="50000" decel="50000" fill="hold" grpId="0" nodeType="withEffect">
                                  <p:stCondLst>
                                    <p:cond delay="0"/>
                                  </p:stCondLst>
                                  <p:childTnLst>
                                    <p:animMotion origin="layout" path="M 1.04167E-6 -3.33333E-6 L -0.29909 -0.19375 " pathEditMode="relative" rAng="0" ptsTypes="AA">
                                      <p:cBhvr>
                                        <p:cTn id="19" dur="2000" fill="hold"/>
                                        <p:tgtEl>
                                          <p:spTgt spid="53"/>
                                        </p:tgtEl>
                                        <p:attrNameLst>
                                          <p:attrName>ppt_x</p:attrName>
                                          <p:attrName>ppt_y</p:attrName>
                                        </p:attrNameLst>
                                      </p:cBhvr>
                                      <p:rCtr x="-14961" y="-9699"/>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3D8E783F-611A-6C42-A7B7-A2745B6D7F2B}"/>
              </a:ext>
            </a:extLst>
          </p:cNvPr>
          <p:cNvSpPr/>
          <p:nvPr/>
        </p:nvSpPr>
        <p:spPr>
          <a:xfrm>
            <a:off x="2404872" y="4880373"/>
            <a:ext cx="4620465" cy="1669116"/>
          </a:xfrm>
          <a:prstGeom prst="roundRect">
            <a:avLst/>
          </a:prstGeom>
          <a:solidFill>
            <a:schemeClr val="bg1">
              <a:lumMod val="95000"/>
            </a:scheme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1" name="文本框 20"/>
          <p:cNvSpPr txBox="1"/>
          <p:nvPr/>
        </p:nvSpPr>
        <p:spPr>
          <a:xfrm>
            <a:off x="1671546" y="308511"/>
            <a:ext cx="6569324" cy="461665"/>
          </a:xfrm>
          <a:prstGeom prst="rect">
            <a:avLst/>
          </a:prstGeom>
          <a:noFill/>
        </p:spPr>
        <p:txBody>
          <a:bodyPr wrap="square" rtlCol="0">
            <a:spAutoFit/>
          </a:bodyPr>
          <a:lstStyle/>
          <a:p>
            <a:r>
              <a:rPr lang="en-US" altLang="zh-CN" sz="2400" dirty="0"/>
              <a:t>Sketch Compression</a:t>
            </a: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3" name="文本框 2">
            <a:extLst>
              <a:ext uri="{FF2B5EF4-FFF2-40B4-BE49-F238E27FC236}">
                <a16:creationId xmlns:a16="http://schemas.microsoft.com/office/drawing/2014/main" id="{0CC8749A-C51D-4C8C-B167-08A692D41614}"/>
              </a:ext>
            </a:extLst>
          </p:cNvPr>
          <p:cNvSpPr txBox="1"/>
          <p:nvPr/>
        </p:nvSpPr>
        <p:spPr>
          <a:xfrm>
            <a:off x="477270" y="1164467"/>
            <a:ext cx="8506576" cy="2923877"/>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altLang="zh-CN" sz="2400" dirty="0">
                <a:solidFill>
                  <a:srgbClr val="C00000"/>
                </a:solidFill>
              </a:rPr>
              <a:t>Efficiency</a:t>
            </a:r>
          </a:p>
          <a:p>
            <a:pPr marL="800100" lvl="1" indent="-342900">
              <a:spcAft>
                <a:spcPts val="1200"/>
              </a:spcAft>
              <a:buFont typeface="Arial" panose="020B0604020202020204" pitchFamily="34" charset="0"/>
              <a:buChar char="•"/>
            </a:pPr>
            <a:r>
              <a:rPr lang="en-US" altLang="zh-CN" sz="2400" dirty="0">
                <a:solidFill>
                  <a:srgbClr val="C00000"/>
                </a:solidFill>
              </a:rPr>
              <a:t>Direct Query</a:t>
            </a:r>
          </a:p>
          <a:p>
            <a:pPr marL="1257300" lvl="2" indent="-342900">
              <a:spcAft>
                <a:spcPts val="1200"/>
              </a:spcAft>
              <a:buFont typeface="Arial" panose="020B0604020202020204" pitchFamily="34" charset="0"/>
              <a:buChar char="•"/>
            </a:pPr>
            <a:r>
              <a:rPr lang="en-US" altLang="zh-CN" sz="2400" dirty="0"/>
              <a:t>decompressing all the collected sketches in the central analyzer or parameter server is </a:t>
            </a:r>
            <a:r>
              <a:rPr lang="en-US" altLang="zh-CN" sz="2400" dirty="0">
                <a:solidFill>
                  <a:srgbClr val="C00000"/>
                </a:solidFill>
              </a:rPr>
              <a:t>time-consuming</a:t>
            </a:r>
            <a:r>
              <a:rPr lang="en-US" altLang="zh-CN" sz="2400" dirty="0"/>
              <a:t>.</a:t>
            </a:r>
          </a:p>
          <a:p>
            <a:pPr marL="1257300" lvl="2" indent="-342900">
              <a:spcAft>
                <a:spcPts val="1200"/>
              </a:spcAft>
              <a:buFont typeface="Arial" panose="020B0604020202020204" pitchFamily="34" charset="0"/>
              <a:buChar char="•"/>
            </a:pPr>
            <a:r>
              <a:rPr lang="en-US" altLang="zh-CN" sz="2400" dirty="0"/>
              <a:t>storing all decompressed sketches is </a:t>
            </a:r>
            <a:r>
              <a:rPr lang="en-US" altLang="zh-CN" sz="2400" dirty="0">
                <a:solidFill>
                  <a:srgbClr val="C00000"/>
                </a:solidFill>
              </a:rPr>
              <a:t>memory-consuming</a:t>
            </a:r>
            <a:r>
              <a:rPr lang="en-US" altLang="zh-CN" sz="2400" dirty="0"/>
              <a:t>.</a:t>
            </a:r>
          </a:p>
          <a:p>
            <a:pPr marL="800100" lvl="1" indent="-342900">
              <a:spcAft>
                <a:spcPts val="1200"/>
              </a:spcAft>
              <a:buFont typeface="Arial" panose="020B0604020202020204" pitchFamily="34" charset="0"/>
              <a:buChar char="•"/>
            </a:pPr>
            <a:r>
              <a:rPr lang="en-US" altLang="zh-CN" sz="2400" dirty="0">
                <a:solidFill>
                  <a:srgbClr val="C00000"/>
                </a:solidFill>
              </a:rPr>
              <a:t>Accuracy</a:t>
            </a:r>
          </a:p>
        </p:txBody>
      </p:sp>
      <p:pic>
        <p:nvPicPr>
          <p:cNvPr id="23" name="图形 22" descr="计算机">
            <a:extLst>
              <a:ext uri="{FF2B5EF4-FFF2-40B4-BE49-F238E27FC236}">
                <a16:creationId xmlns:a16="http://schemas.microsoft.com/office/drawing/2014/main" id="{4B0FC3DE-02AE-7248-8A79-C77A29F02C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71503" y="3800373"/>
            <a:ext cx="1080000" cy="1080000"/>
          </a:xfrm>
          <a:prstGeom prst="rect">
            <a:avLst/>
          </a:prstGeom>
        </p:spPr>
      </p:pic>
      <p:pic>
        <p:nvPicPr>
          <p:cNvPr id="24" name="图形 23" descr="计算机">
            <a:extLst>
              <a:ext uri="{FF2B5EF4-FFF2-40B4-BE49-F238E27FC236}">
                <a16:creationId xmlns:a16="http://schemas.microsoft.com/office/drawing/2014/main" id="{BFBEB806-F420-C248-B5A1-A2A20F51315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83846" y="3800373"/>
            <a:ext cx="1080000" cy="1080000"/>
          </a:xfrm>
          <a:prstGeom prst="rect">
            <a:avLst/>
          </a:prstGeom>
        </p:spPr>
      </p:pic>
      <p:sp>
        <p:nvSpPr>
          <p:cNvPr id="31" name="圆角矩形 30">
            <a:extLst>
              <a:ext uri="{FF2B5EF4-FFF2-40B4-BE49-F238E27FC236}">
                <a16:creationId xmlns:a16="http://schemas.microsoft.com/office/drawing/2014/main" id="{FDF4FB10-CF50-B644-84CE-BEE7F89612CE}"/>
              </a:ext>
            </a:extLst>
          </p:cNvPr>
          <p:cNvSpPr/>
          <p:nvPr/>
        </p:nvSpPr>
        <p:spPr>
          <a:xfrm>
            <a:off x="8461094" y="4880373"/>
            <a:ext cx="2152891" cy="1669116"/>
          </a:xfrm>
          <a:prstGeom prst="roundRect">
            <a:avLst/>
          </a:prstGeom>
          <a:solidFill>
            <a:schemeClr val="bg1">
              <a:lumMod val="95000"/>
            </a:scheme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6" name="组合 5">
            <a:extLst>
              <a:ext uri="{FF2B5EF4-FFF2-40B4-BE49-F238E27FC236}">
                <a16:creationId xmlns:a16="http://schemas.microsoft.com/office/drawing/2014/main" id="{1D02E188-EEAC-C942-B504-CDE600BF9705}"/>
              </a:ext>
            </a:extLst>
          </p:cNvPr>
          <p:cNvGrpSpPr/>
          <p:nvPr/>
        </p:nvGrpSpPr>
        <p:grpSpPr>
          <a:xfrm>
            <a:off x="2581084" y="5233466"/>
            <a:ext cx="1980000" cy="216000"/>
            <a:chOff x="2214665" y="5085720"/>
            <a:chExt cx="1980000" cy="216000"/>
          </a:xfrm>
        </p:grpSpPr>
        <p:sp>
          <p:nvSpPr>
            <p:cNvPr id="4" name="矩形 3">
              <a:extLst>
                <a:ext uri="{FF2B5EF4-FFF2-40B4-BE49-F238E27FC236}">
                  <a16:creationId xmlns:a16="http://schemas.microsoft.com/office/drawing/2014/main" id="{58425D71-87ED-9E43-80F0-4500BBE7310E}"/>
                </a:ext>
              </a:extLst>
            </p:cNvPr>
            <p:cNvSpPr/>
            <p:nvPr/>
          </p:nvSpPr>
          <p:spPr>
            <a:xfrm>
              <a:off x="2214665" y="5085720"/>
              <a:ext cx="216000" cy="216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矩形 31">
              <a:extLst>
                <a:ext uri="{FF2B5EF4-FFF2-40B4-BE49-F238E27FC236}">
                  <a16:creationId xmlns:a16="http://schemas.microsoft.com/office/drawing/2014/main" id="{6F140BAF-ADD9-654B-ADEC-640D5A3F832B}"/>
                </a:ext>
              </a:extLst>
            </p:cNvPr>
            <p:cNvSpPr/>
            <p:nvPr/>
          </p:nvSpPr>
          <p:spPr>
            <a:xfrm>
              <a:off x="2466665" y="5085720"/>
              <a:ext cx="216000" cy="216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矩形 33">
              <a:extLst>
                <a:ext uri="{FF2B5EF4-FFF2-40B4-BE49-F238E27FC236}">
                  <a16:creationId xmlns:a16="http://schemas.microsoft.com/office/drawing/2014/main" id="{6C4E4609-E531-A845-B738-013199A6E9D4}"/>
                </a:ext>
              </a:extLst>
            </p:cNvPr>
            <p:cNvSpPr/>
            <p:nvPr/>
          </p:nvSpPr>
          <p:spPr>
            <a:xfrm>
              <a:off x="2718665" y="5085720"/>
              <a:ext cx="216000" cy="216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矩形 34">
              <a:extLst>
                <a:ext uri="{FF2B5EF4-FFF2-40B4-BE49-F238E27FC236}">
                  <a16:creationId xmlns:a16="http://schemas.microsoft.com/office/drawing/2014/main" id="{D4C61BEB-7470-4344-8062-A1FF2C484A8C}"/>
                </a:ext>
              </a:extLst>
            </p:cNvPr>
            <p:cNvSpPr/>
            <p:nvPr/>
          </p:nvSpPr>
          <p:spPr>
            <a:xfrm>
              <a:off x="2970665" y="5085720"/>
              <a:ext cx="216000" cy="216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矩形 35">
              <a:extLst>
                <a:ext uri="{FF2B5EF4-FFF2-40B4-BE49-F238E27FC236}">
                  <a16:creationId xmlns:a16="http://schemas.microsoft.com/office/drawing/2014/main" id="{DE0BFA3B-C27F-8040-A0CF-C5BD754E7C60}"/>
                </a:ext>
              </a:extLst>
            </p:cNvPr>
            <p:cNvSpPr/>
            <p:nvPr/>
          </p:nvSpPr>
          <p:spPr>
            <a:xfrm>
              <a:off x="3222665" y="5085720"/>
              <a:ext cx="216000" cy="216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矩形 36">
              <a:extLst>
                <a:ext uri="{FF2B5EF4-FFF2-40B4-BE49-F238E27FC236}">
                  <a16:creationId xmlns:a16="http://schemas.microsoft.com/office/drawing/2014/main" id="{61FECAAC-0C9B-B44B-8061-6436FA246FB3}"/>
                </a:ext>
              </a:extLst>
            </p:cNvPr>
            <p:cNvSpPr/>
            <p:nvPr/>
          </p:nvSpPr>
          <p:spPr>
            <a:xfrm>
              <a:off x="3474665" y="5085720"/>
              <a:ext cx="216000" cy="216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9" name="矩形 38">
              <a:extLst>
                <a:ext uri="{FF2B5EF4-FFF2-40B4-BE49-F238E27FC236}">
                  <a16:creationId xmlns:a16="http://schemas.microsoft.com/office/drawing/2014/main" id="{DF815D79-032B-984A-80FE-C7BE8D7556C5}"/>
                </a:ext>
              </a:extLst>
            </p:cNvPr>
            <p:cNvSpPr/>
            <p:nvPr/>
          </p:nvSpPr>
          <p:spPr>
            <a:xfrm>
              <a:off x="3726665" y="5085720"/>
              <a:ext cx="216000" cy="216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0" name="矩形 39">
              <a:extLst>
                <a:ext uri="{FF2B5EF4-FFF2-40B4-BE49-F238E27FC236}">
                  <a16:creationId xmlns:a16="http://schemas.microsoft.com/office/drawing/2014/main" id="{F09449BE-332B-B643-9EC0-0C6E642B47AA}"/>
                </a:ext>
              </a:extLst>
            </p:cNvPr>
            <p:cNvSpPr/>
            <p:nvPr/>
          </p:nvSpPr>
          <p:spPr>
            <a:xfrm>
              <a:off x="3978665" y="5085720"/>
              <a:ext cx="216000" cy="216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41" name="组合 40">
            <a:extLst>
              <a:ext uri="{FF2B5EF4-FFF2-40B4-BE49-F238E27FC236}">
                <a16:creationId xmlns:a16="http://schemas.microsoft.com/office/drawing/2014/main" id="{00998A67-ED8F-BA4A-BD7D-D2913581C65E}"/>
              </a:ext>
            </a:extLst>
          </p:cNvPr>
          <p:cNvGrpSpPr/>
          <p:nvPr/>
        </p:nvGrpSpPr>
        <p:grpSpPr>
          <a:xfrm>
            <a:off x="2581084" y="5559223"/>
            <a:ext cx="1980000" cy="216000"/>
            <a:chOff x="2214665" y="5085720"/>
            <a:chExt cx="1980000" cy="216000"/>
          </a:xfrm>
        </p:grpSpPr>
        <p:sp>
          <p:nvSpPr>
            <p:cNvPr id="43" name="矩形 42">
              <a:extLst>
                <a:ext uri="{FF2B5EF4-FFF2-40B4-BE49-F238E27FC236}">
                  <a16:creationId xmlns:a16="http://schemas.microsoft.com/office/drawing/2014/main" id="{AF2C03AA-A170-C44F-8C62-B0B13D138E5D}"/>
                </a:ext>
              </a:extLst>
            </p:cNvPr>
            <p:cNvSpPr/>
            <p:nvPr/>
          </p:nvSpPr>
          <p:spPr>
            <a:xfrm>
              <a:off x="2214665" y="5085720"/>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44" name="矩形 43">
              <a:extLst>
                <a:ext uri="{FF2B5EF4-FFF2-40B4-BE49-F238E27FC236}">
                  <a16:creationId xmlns:a16="http://schemas.microsoft.com/office/drawing/2014/main" id="{D6037B09-1EA5-CE4A-933A-626E4B0B3764}"/>
                </a:ext>
              </a:extLst>
            </p:cNvPr>
            <p:cNvSpPr/>
            <p:nvPr/>
          </p:nvSpPr>
          <p:spPr>
            <a:xfrm>
              <a:off x="2466665" y="5085720"/>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6" name="矩形 45">
              <a:extLst>
                <a:ext uri="{FF2B5EF4-FFF2-40B4-BE49-F238E27FC236}">
                  <a16:creationId xmlns:a16="http://schemas.microsoft.com/office/drawing/2014/main" id="{81B8FA09-E649-C34E-B3A8-E50399AF979C}"/>
                </a:ext>
              </a:extLst>
            </p:cNvPr>
            <p:cNvSpPr/>
            <p:nvPr/>
          </p:nvSpPr>
          <p:spPr>
            <a:xfrm>
              <a:off x="2718665" y="5085720"/>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矩形 46">
              <a:extLst>
                <a:ext uri="{FF2B5EF4-FFF2-40B4-BE49-F238E27FC236}">
                  <a16:creationId xmlns:a16="http://schemas.microsoft.com/office/drawing/2014/main" id="{E2847574-5C23-5040-A75C-5873C30FAEC4}"/>
                </a:ext>
              </a:extLst>
            </p:cNvPr>
            <p:cNvSpPr/>
            <p:nvPr/>
          </p:nvSpPr>
          <p:spPr>
            <a:xfrm>
              <a:off x="2970665" y="5085720"/>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1" name="矩形 50">
              <a:extLst>
                <a:ext uri="{FF2B5EF4-FFF2-40B4-BE49-F238E27FC236}">
                  <a16:creationId xmlns:a16="http://schemas.microsoft.com/office/drawing/2014/main" id="{01B95826-4415-DD42-AACC-57AB6FF36E64}"/>
                </a:ext>
              </a:extLst>
            </p:cNvPr>
            <p:cNvSpPr/>
            <p:nvPr/>
          </p:nvSpPr>
          <p:spPr>
            <a:xfrm>
              <a:off x="3222665" y="5085720"/>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4" name="矩形 53">
              <a:extLst>
                <a:ext uri="{FF2B5EF4-FFF2-40B4-BE49-F238E27FC236}">
                  <a16:creationId xmlns:a16="http://schemas.microsoft.com/office/drawing/2014/main" id="{8CD5898B-89BA-A940-A017-2C4B44EE9E2D}"/>
                </a:ext>
              </a:extLst>
            </p:cNvPr>
            <p:cNvSpPr/>
            <p:nvPr/>
          </p:nvSpPr>
          <p:spPr>
            <a:xfrm>
              <a:off x="3474665" y="5085720"/>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5" name="矩形 54">
              <a:extLst>
                <a:ext uri="{FF2B5EF4-FFF2-40B4-BE49-F238E27FC236}">
                  <a16:creationId xmlns:a16="http://schemas.microsoft.com/office/drawing/2014/main" id="{0E829FCB-DE6C-F64F-8281-7365DBC1E9E9}"/>
                </a:ext>
              </a:extLst>
            </p:cNvPr>
            <p:cNvSpPr/>
            <p:nvPr/>
          </p:nvSpPr>
          <p:spPr>
            <a:xfrm>
              <a:off x="3726665" y="5085720"/>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6" name="矩形 55">
              <a:extLst>
                <a:ext uri="{FF2B5EF4-FFF2-40B4-BE49-F238E27FC236}">
                  <a16:creationId xmlns:a16="http://schemas.microsoft.com/office/drawing/2014/main" id="{3EE56D91-0457-DC44-802A-1FB4AEF88167}"/>
                </a:ext>
              </a:extLst>
            </p:cNvPr>
            <p:cNvSpPr/>
            <p:nvPr/>
          </p:nvSpPr>
          <p:spPr>
            <a:xfrm>
              <a:off x="3978665" y="5085720"/>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57" name="组合 56">
            <a:extLst>
              <a:ext uri="{FF2B5EF4-FFF2-40B4-BE49-F238E27FC236}">
                <a16:creationId xmlns:a16="http://schemas.microsoft.com/office/drawing/2014/main" id="{C28ED14C-3F14-AF4B-ACE1-C80DE4355434}"/>
              </a:ext>
            </a:extLst>
          </p:cNvPr>
          <p:cNvGrpSpPr/>
          <p:nvPr/>
        </p:nvGrpSpPr>
        <p:grpSpPr>
          <a:xfrm>
            <a:off x="2581084" y="5884980"/>
            <a:ext cx="1980000" cy="216000"/>
            <a:chOff x="2214665" y="5085720"/>
            <a:chExt cx="1980000" cy="216000"/>
          </a:xfrm>
        </p:grpSpPr>
        <p:sp>
          <p:nvSpPr>
            <p:cNvPr id="58" name="矩形 57">
              <a:extLst>
                <a:ext uri="{FF2B5EF4-FFF2-40B4-BE49-F238E27FC236}">
                  <a16:creationId xmlns:a16="http://schemas.microsoft.com/office/drawing/2014/main" id="{9E619A34-1647-A449-B652-1E3AD6ADFD1B}"/>
                </a:ext>
              </a:extLst>
            </p:cNvPr>
            <p:cNvSpPr/>
            <p:nvPr/>
          </p:nvSpPr>
          <p:spPr>
            <a:xfrm>
              <a:off x="2214665" y="5085720"/>
              <a:ext cx="216000" cy="216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9" name="矩形 58">
              <a:extLst>
                <a:ext uri="{FF2B5EF4-FFF2-40B4-BE49-F238E27FC236}">
                  <a16:creationId xmlns:a16="http://schemas.microsoft.com/office/drawing/2014/main" id="{784C474F-3539-1E4F-9049-3BD4E1ACFF79}"/>
                </a:ext>
              </a:extLst>
            </p:cNvPr>
            <p:cNvSpPr/>
            <p:nvPr/>
          </p:nvSpPr>
          <p:spPr>
            <a:xfrm>
              <a:off x="2466665" y="5085720"/>
              <a:ext cx="216000" cy="216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0" name="矩形 59">
              <a:extLst>
                <a:ext uri="{FF2B5EF4-FFF2-40B4-BE49-F238E27FC236}">
                  <a16:creationId xmlns:a16="http://schemas.microsoft.com/office/drawing/2014/main" id="{DB36FFDC-9BE5-1048-B429-800D7E1EBF62}"/>
                </a:ext>
              </a:extLst>
            </p:cNvPr>
            <p:cNvSpPr/>
            <p:nvPr/>
          </p:nvSpPr>
          <p:spPr>
            <a:xfrm>
              <a:off x="2718665" y="5085720"/>
              <a:ext cx="216000" cy="216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1" name="矩形 60">
              <a:extLst>
                <a:ext uri="{FF2B5EF4-FFF2-40B4-BE49-F238E27FC236}">
                  <a16:creationId xmlns:a16="http://schemas.microsoft.com/office/drawing/2014/main" id="{741B2E8A-71B4-2C4D-88E0-5C65E726D8A8}"/>
                </a:ext>
              </a:extLst>
            </p:cNvPr>
            <p:cNvSpPr/>
            <p:nvPr/>
          </p:nvSpPr>
          <p:spPr>
            <a:xfrm>
              <a:off x="2970665" y="5085720"/>
              <a:ext cx="216000" cy="216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2" name="矩形 61">
              <a:extLst>
                <a:ext uri="{FF2B5EF4-FFF2-40B4-BE49-F238E27FC236}">
                  <a16:creationId xmlns:a16="http://schemas.microsoft.com/office/drawing/2014/main" id="{88EB49FF-1F2A-9148-8C4B-799C456865F9}"/>
                </a:ext>
              </a:extLst>
            </p:cNvPr>
            <p:cNvSpPr/>
            <p:nvPr/>
          </p:nvSpPr>
          <p:spPr>
            <a:xfrm>
              <a:off x="3222665" y="5085720"/>
              <a:ext cx="216000" cy="216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3" name="矩形 62">
              <a:extLst>
                <a:ext uri="{FF2B5EF4-FFF2-40B4-BE49-F238E27FC236}">
                  <a16:creationId xmlns:a16="http://schemas.microsoft.com/office/drawing/2014/main" id="{57D80C66-EDE1-DF4E-96CF-33C833FB3A13}"/>
                </a:ext>
              </a:extLst>
            </p:cNvPr>
            <p:cNvSpPr/>
            <p:nvPr/>
          </p:nvSpPr>
          <p:spPr>
            <a:xfrm>
              <a:off x="3474665" y="5085720"/>
              <a:ext cx="216000" cy="216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4" name="矩形 63">
              <a:extLst>
                <a:ext uri="{FF2B5EF4-FFF2-40B4-BE49-F238E27FC236}">
                  <a16:creationId xmlns:a16="http://schemas.microsoft.com/office/drawing/2014/main" id="{D9793CC3-A474-4C44-AE3B-EA26A4CB37A7}"/>
                </a:ext>
              </a:extLst>
            </p:cNvPr>
            <p:cNvSpPr/>
            <p:nvPr/>
          </p:nvSpPr>
          <p:spPr>
            <a:xfrm>
              <a:off x="3726665" y="5085720"/>
              <a:ext cx="216000" cy="216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5" name="矩形 64">
              <a:extLst>
                <a:ext uri="{FF2B5EF4-FFF2-40B4-BE49-F238E27FC236}">
                  <a16:creationId xmlns:a16="http://schemas.microsoft.com/office/drawing/2014/main" id="{323EA959-9EE7-744F-AB02-23AD70925288}"/>
                </a:ext>
              </a:extLst>
            </p:cNvPr>
            <p:cNvSpPr/>
            <p:nvPr/>
          </p:nvSpPr>
          <p:spPr>
            <a:xfrm>
              <a:off x="3978665" y="5085720"/>
              <a:ext cx="216000" cy="216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66" name="组合 65">
            <a:extLst>
              <a:ext uri="{FF2B5EF4-FFF2-40B4-BE49-F238E27FC236}">
                <a16:creationId xmlns:a16="http://schemas.microsoft.com/office/drawing/2014/main" id="{F7F728DC-8257-0B4F-9F51-7947DFDC707E}"/>
              </a:ext>
            </a:extLst>
          </p:cNvPr>
          <p:cNvGrpSpPr/>
          <p:nvPr/>
        </p:nvGrpSpPr>
        <p:grpSpPr>
          <a:xfrm>
            <a:off x="2581084" y="6210737"/>
            <a:ext cx="1980000" cy="216000"/>
            <a:chOff x="2214665" y="5085720"/>
            <a:chExt cx="1980000" cy="216000"/>
          </a:xfrm>
        </p:grpSpPr>
        <p:sp>
          <p:nvSpPr>
            <p:cNvPr id="67" name="矩形 66">
              <a:extLst>
                <a:ext uri="{FF2B5EF4-FFF2-40B4-BE49-F238E27FC236}">
                  <a16:creationId xmlns:a16="http://schemas.microsoft.com/office/drawing/2014/main" id="{5E2B8BBE-059D-EA49-A1D5-DA00B068C090}"/>
                </a:ext>
              </a:extLst>
            </p:cNvPr>
            <p:cNvSpPr/>
            <p:nvPr/>
          </p:nvSpPr>
          <p:spPr>
            <a:xfrm>
              <a:off x="2214665" y="5085720"/>
              <a:ext cx="216000" cy="216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8" name="矩形 67">
              <a:extLst>
                <a:ext uri="{FF2B5EF4-FFF2-40B4-BE49-F238E27FC236}">
                  <a16:creationId xmlns:a16="http://schemas.microsoft.com/office/drawing/2014/main" id="{6F92E019-7A19-5647-BA25-670D6C5B9F3F}"/>
                </a:ext>
              </a:extLst>
            </p:cNvPr>
            <p:cNvSpPr/>
            <p:nvPr/>
          </p:nvSpPr>
          <p:spPr>
            <a:xfrm>
              <a:off x="2466665" y="5085720"/>
              <a:ext cx="216000" cy="216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9" name="矩形 68">
              <a:extLst>
                <a:ext uri="{FF2B5EF4-FFF2-40B4-BE49-F238E27FC236}">
                  <a16:creationId xmlns:a16="http://schemas.microsoft.com/office/drawing/2014/main" id="{EE8F20C6-9471-3F4F-AE4D-539B766E0654}"/>
                </a:ext>
              </a:extLst>
            </p:cNvPr>
            <p:cNvSpPr/>
            <p:nvPr/>
          </p:nvSpPr>
          <p:spPr>
            <a:xfrm>
              <a:off x="2718665" y="5085720"/>
              <a:ext cx="216000" cy="216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0" name="矩形 69">
              <a:extLst>
                <a:ext uri="{FF2B5EF4-FFF2-40B4-BE49-F238E27FC236}">
                  <a16:creationId xmlns:a16="http://schemas.microsoft.com/office/drawing/2014/main" id="{DF03F301-4167-544F-ABCF-900309BA7E06}"/>
                </a:ext>
              </a:extLst>
            </p:cNvPr>
            <p:cNvSpPr/>
            <p:nvPr/>
          </p:nvSpPr>
          <p:spPr>
            <a:xfrm>
              <a:off x="2970665" y="5085720"/>
              <a:ext cx="216000" cy="216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1" name="矩形 70">
              <a:extLst>
                <a:ext uri="{FF2B5EF4-FFF2-40B4-BE49-F238E27FC236}">
                  <a16:creationId xmlns:a16="http://schemas.microsoft.com/office/drawing/2014/main" id="{42F92427-9313-FA4C-8E1E-26FC888D87D2}"/>
                </a:ext>
              </a:extLst>
            </p:cNvPr>
            <p:cNvSpPr/>
            <p:nvPr/>
          </p:nvSpPr>
          <p:spPr>
            <a:xfrm>
              <a:off x="3222665" y="5085720"/>
              <a:ext cx="216000" cy="216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2" name="矩形 71">
              <a:extLst>
                <a:ext uri="{FF2B5EF4-FFF2-40B4-BE49-F238E27FC236}">
                  <a16:creationId xmlns:a16="http://schemas.microsoft.com/office/drawing/2014/main" id="{6472DE59-79A0-6B48-8CBE-E1FBAB45DFFF}"/>
                </a:ext>
              </a:extLst>
            </p:cNvPr>
            <p:cNvSpPr/>
            <p:nvPr/>
          </p:nvSpPr>
          <p:spPr>
            <a:xfrm>
              <a:off x="3474665" y="5085720"/>
              <a:ext cx="216000" cy="216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3" name="矩形 72">
              <a:extLst>
                <a:ext uri="{FF2B5EF4-FFF2-40B4-BE49-F238E27FC236}">
                  <a16:creationId xmlns:a16="http://schemas.microsoft.com/office/drawing/2014/main" id="{9E5DF187-F83C-DF41-854E-2ACE763A5E4B}"/>
                </a:ext>
              </a:extLst>
            </p:cNvPr>
            <p:cNvSpPr/>
            <p:nvPr/>
          </p:nvSpPr>
          <p:spPr>
            <a:xfrm>
              <a:off x="3726665" y="5085720"/>
              <a:ext cx="216000" cy="216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4" name="矩形 73">
              <a:extLst>
                <a:ext uri="{FF2B5EF4-FFF2-40B4-BE49-F238E27FC236}">
                  <a16:creationId xmlns:a16="http://schemas.microsoft.com/office/drawing/2014/main" id="{6ACAEC2F-685E-6242-8837-7B48BB17441B}"/>
                </a:ext>
              </a:extLst>
            </p:cNvPr>
            <p:cNvSpPr/>
            <p:nvPr/>
          </p:nvSpPr>
          <p:spPr>
            <a:xfrm>
              <a:off x="3978665" y="5085720"/>
              <a:ext cx="216000" cy="216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75" name="组合 74">
            <a:extLst>
              <a:ext uri="{FF2B5EF4-FFF2-40B4-BE49-F238E27FC236}">
                <a16:creationId xmlns:a16="http://schemas.microsoft.com/office/drawing/2014/main" id="{BE06C3F7-9ABF-9848-BF17-4F9667F2FAC5}"/>
              </a:ext>
            </a:extLst>
          </p:cNvPr>
          <p:cNvGrpSpPr/>
          <p:nvPr/>
        </p:nvGrpSpPr>
        <p:grpSpPr>
          <a:xfrm>
            <a:off x="4891503" y="5233466"/>
            <a:ext cx="1980000" cy="216000"/>
            <a:chOff x="2214665" y="5085720"/>
            <a:chExt cx="1980000" cy="216000"/>
          </a:xfrm>
        </p:grpSpPr>
        <p:sp>
          <p:nvSpPr>
            <p:cNvPr id="76" name="矩形 75">
              <a:extLst>
                <a:ext uri="{FF2B5EF4-FFF2-40B4-BE49-F238E27FC236}">
                  <a16:creationId xmlns:a16="http://schemas.microsoft.com/office/drawing/2014/main" id="{A9B9DD47-9BFB-D54C-B16E-01C444D346EC}"/>
                </a:ext>
              </a:extLst>
            </p:cNvPr>
            <p:cNvSpPr/>
            <p:nvPr/>
          </p:nvSpPr>
          <p:spPr>
            <a:xfrm>
              <a:off x="2214665" y="5085720"/>
              <a:ext cx="216000" cy="21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7" name="矩形 76">
              <a:extLst>
                <a:ext uri="{FF2B5EF4-FFF2-40B4-BE49-F238E27FC236}">
                  <a16:creationId xmlns:a16="http://schemas.microsoft.com/office/drawing/2014/main" id="{9ADC460B-18FF-434F-86E8-AA46170A410C}"/>
                </a:ext>
              </a:extLst>
            </p:cNvPr>
            <p:cNvSpPr/>
            <p:nvPr/>
          </p:nvSpPr>
          <p:spPr>
            <a:xfrm>
              <a:off x="2466665" y="5085720"/>
              <a:ext cx="216000" cy="21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8" name="矩形 77">
              <a:extLst>
                <a:ext uri="{FF2B5EF4-FFF2-40B4-BE49-F238E27FC236}">
                  <a16:creationId xmlns:a16="http://schemas.microsoft.com/office/drawing/2014/main" id="{1E3A30FF-82AB-6944-85A6-C57486C37F8F}"/>
                </a:ext>
              </a:extLst>
            </p:cNvPr>
            <p:cNvSpPr/>
            <p:nvPr/>
          </p:nvSpPr>
          <p:spPr>
            <a:xfrm>
              <a:off x="2718665" y="5085720"/>
              <a:ext cx="216000" cy="21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9" name="矩形 78">
              <a:extLst>
                <a:ext uri="{FF2B5EF4-FFF2-40B4-BE49-F238E27FC236}">
                  <a16:creationId xmlns:a16="http://schemas.microsoft.com/office/drawing/2014/main" id="{C150E167-CC2B-DE4A-B4FE-661846683149}"/>
                </a:ext>
              </a:extLst>
            </p:cNvPr>
            <p:cNvSpPr/>
            <p:nvPr/>
          </p:nvSpPr>
          <p:spPr>
            <a:xfrm>
              <a:off x="2970665" y="5085720"/>
              <a:ext cx="216000" cy="21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0" name="矩形 79">
              <a:extLst>
                <a:ext uri="{FF2B5EF4-FFF2-40B4-BE49-F238E27FC236}">
                  <a16:creationId xmlns:a16="http://schemas.microsoft.com/office/drawing/2014/main" id="{389FB543-BBCE-F648-A83C-0563FF7BF7F0}"/>
                </a:ext>
              </a:extLst>
            </p:cNvPr>
            <p:cNvSpPr/>
            <p:nvPr/>
          </p:nvSpPr>
          <p:spPr>
            <a:xfrm>
              <a:off x="3222665" y="5085720"/>
              <a:ext cx="216000" cy="21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1" name="矩形 80">
              <a:extLst>
                <a:ext uri="{FF2B5EF4-FFF2-40B4-BE49-F238E27FC236}">
                  <a16:creationId xmlns:a16="http://schemas.microsoft.com/office/drawing/2014/main" id="{8F0335E0-F696-824E-B349-AB41C74CCDA9}"/>
                </a:ext>
              </a:extLst>
            </p:cNvPr>
            <p:cNvSpPr/>
            <p:nvPr/>
          </p:nvSpPr>
          <p:spPr>
            <a:xfrm>
              <a:off x="3474665" y="5085720"/>
              <a:ext cx="216000" cy="21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2" name="矩形 81">
              <a:extLst>
                <a:ext uri="{FF2B5EF4-FFF2-40B4-BE49-F238E27FC236}">
                  <a16:creationId xmlns:a16="http://schemas.microsoft.com/office/drawing/2014/main" id="{F3E46795-6923-CD4C-B1E2-67DE97E025AF}"/>
                </a:ext>
              </a:extLst>
            </p:cNvPr>
            <p:cNvSpPr/>
            <p:nvPr/>
          </p:nvSpPr>
          <p:spPr>
            <a:xfrm>
              <a:off x="3726665" y="5085720"/>
              <a:ext cx="216000" cy="21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3" name="矩形 82">
              <a:extLst>
                <a:ext uri="{FF2B5EF4-FFF2-40B4-BE49-F238E27FC236}">
                  <a16:creationId xmlns:a16="http://schemas.microsoft.com/office/drawing/2014/main" id="{B6EBA24A-2E2E-EB44-8A0F-2B4FAFFA4262}"/>
                </a:ext>
              </a:extLst>
            </p:cNvPr>
            <p:cNvSpPr/>
            <p:nvPr/>
          </p:nvSpPr>
          <p:spPr>
            <a:xfrm>
              <a:off x="3978665" y="5085720"/>
              <a:ext cx="216000" cy="21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84" name="组合 83">
            <a:extLst>
              <a:ext uri="{FF2B5EF4-FFF2-40B4-BE49-F238E27FC236}">
                <a16:creationId xmlns:a16="http://schemas.microsoft.com/office/drawing/2014/main" id="{EB065155-090A-A246-90C4-0132FACEDF25}"/>
              </a:ext>
            </a:extLst>
          </p:cNvPr>
          <p:cNvGrpSpPr/>
          <p:nvPr/>
        </p:nvGrpSpPr>
        <p:grpSpPr>
          <a:xfrm>
            <a:off x="4891503" y="5559223"/>
            <a:ext cx="1980000" cy="216000"/>
            <a:chOff x="2214665" y="5085720"/>
            <a:chExt cx="1980000" cy="216000"/>
          </a:xfrm>
        </p:grpSpPr>
        <p:sp>
          <p:nvSpPr>
            <p:cNvPr id="85" name="矩形 84">
              <a:extLst>
                <a:ext uri="{FF2B5EF4-FFF2-40B4-BE49-F238E27FC236}">
                  <a16:creationId xmlns:a16="http://schemas.microsoft.com/office/drawing/2014/main" id="{A312A6E0-91D2-A743-BEEE-158A8ED49C62}"/>
                </a:ext>
              </a:extLst>
            </p:cNvPr>
            <p:cNvSpPr/>
            <p:nvPr/>
          </p:nvSpPr>
          <p:spPr>
            <a:xfrm>
              <a:off x="2214665" y="5085720"/>
              <a:ext cx="216000" cy="216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6" name="矩形 85">
              <a:extLst>
                <a:ext uri="{FF2B5EF4-FFF2-40B4-BE49-F238E27FC236}">
                  <a16:creationId xmlns:a16="http://schemas.microsoft.com/office/drawing/2014/main" id="{EE35D91F-EC94-CE49-B1F9-BBE49DF83DF0}"/>
                </a:ext>
              </a:extLst>
            </p:cNvPr>
            <p:cNvSpPr/>
            <p:nvPr/>
          </p:nvSpPr>
          <p:spPr>
            <a:xfrm>
              <a:off x="2466665" y="5085720"/>
              <a:ext cx="216000" cy="216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7" name="矩形 86">
              <a:extLst>
                <a:ext uri="{FF2B5EF4-FFF2-40B4-BE49-F238E27FC236}">
                  <a16:creationId xmlns:a16="http://schemas.microsoft.com/office/drawing/2014/main" id="{62251C2B-54D9-2F45-A63D-9EEF2854E76E}"/>
                </a:ext>
              </a:extLst>
            </p:cNvPr>
            <p:cNvSpPr/>
            <p:nvPr/>
          </p:nvSpPr>
          <p:spPr>
            <a:xfrm>
              <a:off x="2718665" y="5085720"/>
              <a:ext cx="216000" cy="216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8" name="矩形 87">
              <a:extLst>
                <a:ext uri="{FF2B5EF4-FFF2-40B4-BE49-F238E27FC236}">
                  <a16:creationId xmlns:a16="http://schemas.microsoft.com/office/drawing/2014/main" id="{139F45A5-D701-B44C-A940-3C0C34508603}"/>
                </a:ext>
              </a:extLst>
            </p:cNvPr>
            <p:cNvSpPr/>
            <p:nvPr/>
          </p:nvSpPr>
          <p:spPr>
            <a:xfrm>
              <a:off x="2970665" y="5085720"/>
              <a:ext cx="216000" cy="216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9" name="矩形 88">
              <a:extLst>
                <a:ext uri="{FF2B5EF4-FFF2-40B4-BE49-F238E27FC236}">
                  <a16:creationId xmlns:a16="http://schemas.microsoft.com/office/drawing/2014/main" id="{4A48300E-3222-F54B-8F58-327713913AE2}"/>
                </a:ext>
              </a:extLst>
            </p:cNvPr>
            <p:cNvSpPr/>
            <p:nvPr/>
          </p:nvSpPr>
          <p:spPr>
            <a:xfrm>
              <a:off x="3222665" y="5085720"/>
              <a:ext cx="216000" cy="216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0" name="矩形 89">
              <a:extLst>
                <a:ext uri="{FF2B5EF4-FFF2-40B4-BE49-F238E27FC236}">
                  <a16:creationId xmlns:a16="http://schemas.microsoft.com/office/drawing/2014/main" id="{07E80776-0EB0-8A4A-A748-F26CFFCDFF25}"/>
                </a:ext>
              </a:extLst>
            </p:cNvPr>
            <p:cNvSpPr/>
            <p:nvPr/>
          </p:nvSpPr>
          <p:spPr>
            <a:xfrm>
              <a:off x="3474665" y="5085720"/>
              <a:ext cx="216000" cy="216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1" name="矩形 90">
              <a:extLst>
                <a:ext uri="{FF2B5EF4-FFF2-40B4-BE49-F238E27FC236}">
                  <a16:creationId xmlns:a16="http://schemas.microsoft.com/office/drawing/2014/main" id="{11EAE906-FCD1-0347-9E6D-AE9160A7834E}"/>
                </a:ext>
              </a:extLst>
            </p:cNvPr>
            <p:cNvSpPr/>
            <p:nvPr/>
          </p:nvSpPr>
          <p:spPr>
            <a:xfrm>
              <a:off x="3726665" y="5085720"/>
              <a:ext cx="216000" cy="216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2" name="矩形 91">
              <a:extLst>
                <a:ext uri="{FF2B5EF4-FFF2-40B4-BE49-F238E27FC236}">
                  <a16:creationId xmlns:a16="http://schemas.microsoft.com/office/drawing/2014/main" id="{F2855A2B-29BF-9244-9786-C29AA0EAB947}"/>
                </a:ext>
              </a:extLst>
            </p:cNvPr>
            <p:cNvSpPr/>
            <p:nvPr/>
          </p:nvSpPr>
          <p:spPr>
            <a:xfrm>
              <a:off x="3978665" y="5085720"/>
              <a:ext cx="216000" cy="216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93" name="组合 92">
            <a:extLst>
              <a:ext uri="{FF2B5EF4-FFF2-40B4-BE49-F238E27FC236}">
                <a16:creationId xmlns:a16="http://schemas.microsoft.com/office/drawing/2014/main" id="{9BD54603-1DFF-FB43-9E6A-04513005E0E2}"/>
              </a:ext>
            </a:extLst>
          </p:cNvPr>
          <p:cNvGrpSpPr/>
          <p:nvPr/>
        </p:nvGrpSpPr>
        <p:grpSpPr>
          <a:xfrm>
            <a:off x="4891503" y="5884980"/>
            <a:ext cx="1980000" cy="216000"/>
            <a:chOff x="2214665" y="5085720"/>
            <a:chExt cx="1980000" cy="216000"/>
          </a:xfrm>
        </p:grpSpPr>
        <p:sp>
          <p:nvSpPr>
            <p:cNvPr id="94" name="矩形 93">
              <a:extLst>
                <a:ext uri="{FF2B5EF4-FFF2-40B4-BE49-F238E27FC236}">
                  <a16:creationId xmlns:a16="http://schemas.microsoft.com/office/drawing/2014/main" id="{D8FF30E7-0FE3-7141-BAE1-BC023099D8DF}"/>
                </a:ext>
              </a:extLst>
            </p:cNvPr>
            <p:cNvSpPr/>
            <p:nvPr/>
          </p:nvSpPr>
          <p:spPr>
            <a:xfrm>
              <a:off x="2214665" y="5085720"/>
              <a:ext cx="216000" cy="216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5" name="矩形 94">
              <a:extLst>
                <a:ext uri="{FF2B5EF4-FFF2-40B4-BE49-F238E27FC236}">
                  <a16:creationId xmlns:a16="http://schemas.microsoft.com/office/drawing/2014/main" id="{D9DD288A-BA89-E140-8A2D-4A8CDB647CCB}"/>
                </a:ext>
              </a:extLst>
            </p:cNvPr>
            <p:cNvSpPr/>
            <p:nvPr/>
          </p:nvSpPr>
          <p:spPr>
            <a:xfrm>
              <a:off x="2466665" y="5085720"/>
              <a:ext cx="216000" cy="216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6" name="矩形 95">
              <a:extLst>
                <a:ext uri="{FF2B5EF4-FFF2-40B4-BE49-F238E27FC236}">
                  <a16:creationId xmlns:a16="http://schemas.microsoft.com/office/drawing/2014/main" id="{8F4CA78A-4DF7-D441-A350-04B342EC76BF}"/>
                </a:ext>
              </a:extLst>
            </p:cNvPr>
            <p:cNvSpPr/>
            <p:nvPr/>
          </p:nvSpPr>
          <p:spPr>
            <a:xfrm>
              <a:off x="2718665" y="5085720"/>
              <a:ext cx="216000" cy="216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7" name="矩形 96">
              <a:extLst>
                <a:ext uri="{FF2B5EF4-FFF2-40B4-BE49-F238E27FC236}">
                  <a16:creationId xmlns:a16="http://schemas.microsoft.com/office/drawing/2014/main" id="{A8CD1A70-FB4D-654F-A53B-232A1BF0F643}"/>
                </a:ext>
              </a:extLst>
            </p:cNvPr>
            <p:cNvSpPr/>
            <p:nvPr/>
          </p:nvSpPr>
          <p:spPr>
            <a:xfrm>
              <a:off x="2970665" y="5085720"/>
              <a:ext cx="216000" cy="216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8" name="矩形 97">
              <a:extLst>
                <a:ext uri="{FF2B5EF4-FFF2-40B4-BE49-F238E27FC236}">
                  <a16:creationId xmlns:a16="http://schemas.microsoft.com/office/drawing/2014/main" id="{E7F54F15-E99F-ED41-9140-350B93DF82AD}"/>
                </a:ext>
              </a:extLst>
            </p:cNvPr>
            <p:cNvSpPr/>
            <p:nvPr/>
          </p:nvSpPr>
          <p:spPr>
            <a:xfrm>
              <a:off x="3222665" y="5085720"/>
              <a:ext cx="216000" cy="216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9" name="矩形 98">
              <a:extLst>
                <a:ext uri="{FF2B5EF4-FFF2-40B4-BE49-F238E27FC236}">
                  <a16:creationId xmlns:a16="http://schemas.microsoft.com/office/drawing/2014/main" id="{BEA5670C-08C0-FD44-A284-A6B33FB3580F}"/>
                </a:ext>
              </a:extLst>
            </p:cNvPr>
            <p:cNvSpPr/>
            <p:nvPr/>
          </p:nvSpPr>
          <p:spPr>
            <a:xfrm>
              <a:off x="3474665" y="5085720"/>
              <a:ext cx="216000" cy="216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0" name="矩形 99">
              <a:extLst>
                <a:ext uri="{FF2B5EF4-FFF2-40B4-BE49-F238E27FC236}">
                  <a16:creationId xmlns:a16="http://schemas.microsoft.com/office/drawing/2014/main" id="{1954BD08-BD62-5D45-A808-9D38E60D48F2}"/>
                </a:ext>
              </a:extLst>
            </p:cNvPr>
            <p:cNvSpPr/>
            <p:nvPr/>
          </p:nvSpPr>
          <p:spPr>
            <a:xfrm>
              <a:off x="3726665" y="5085720"/>
              <a:ext cx="216000" cy="216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1" name="矩形 100">
              <a:extLst>
                <a:ext uri="{FF2B5EF4-FFF2-40B4-BE49-F238E27FC236}">
                  <a16:creationId xmlns:a16="http://schemas.microsoft.com/office/drawing/2014/main" id="{E9D7CBEB-D790-684E-AEAE-9893230364B8}"/>
                </a:ext>
              </a:extLst>
            </p:cNvPr>
            <p:cNvSpPr/>
            <p:nvPr/>
          </p:nvSpPr>
          <p:spPr>
            <a:xfrm>
              <a:off x="3978665" y="5085720"/>
              <a:ext cx="216000" cy="216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02" name="组合 101">
            <a:extLst>
              <a:ext uri="{FF2B5EF4-FFF2-40B4-BE49-F238E27FC236}">
                <a16:creationId xmlns:a16="http://schemas.microsoft.com/office/drawing/2014/main" id="{AB763EB3-E007-6D4F-825D-E13E139E22AB}"/>
              </a:ext>
            </a:extLst>
          </p:cNvPr>
          <p:cNvGrpSpPr/>
          <p:nvPr/>
        </p:nvGrpSpPr>
        <p:grpSpPr>
          <a:xfrm>
            <a:off x="4891503" y="6210737"/>
            <a:ext cx="1980000" cy="216000"/>
            <a:chOff x="2214665" y="5085720"/>
            <a:chExt cx="1980000" cy="216000"/>
          </a:xfrm>
        </p:grpSpPr>
        <p:sp>
          <p:nvSpPr>
            <p:cNvPr id="103" name="矩形 102">
              <a:extLst>
                <a:ext uri="{FF2B5EF4-FFF2-40B4-BE49-F238E27FC236}">
                  <a16:creationId xmlns:a16="http://schemas.microsoft.com/office/drawing/2014/main" id="{9CD31FBA-4F6B-AE46-8318-659D97150795}"/>
                </a:ext>
              </a:extLst>
            </p:cNvPr>
            <p:cNvSpPr/>
            <p:nvPr/>
          </p:nvSpPr>
          <p:spPr>
            <a:xfrm>
              <a:off x="2214665" y="5085720"/>
              <a:ext cx="216000" cy="216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04" name="矩形 103">
              <a:extLst>
                <a:ext uri="{FF2B5EF4-FFF2-40B4-BE49-F238E27FC236}">
                  <a16:creationId xmlns:a16="http://schemas.microsoft.com/office/drawing/2014/main" id="{71099832-1FEA-564A-9399-B79F7629F7B8}"/>
                </a:ext>
              </a:extLst>
            </p:cNvPr>
            <p:cNvSpPr/>
            <p:nvPr/>
          </p:nvSpPr>
          <p:spPr>
            <a:xfrm>
              <a:off x="2466665" y="5085720"/>
              <a:ext cx="216000" cy="216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5" name="矩形 104">
              <a:extLst>
                <a:ext uri="{FF2B5EF4-FFF2-40B4-BE49-F238E27FC236}">
                  <a16:creationId xmlns:a16="http://schemas.microsoft.com/office/drawing/2014/main" id="{1539CD68-E888-DF4D-BB34-483BA49BDC2D}"/>
                </a:ext>
              </a:extLst>
            </p:cNvPr>
            <p:cNvSpPr/>
            <p:nvPr/>
          </p:nvSpPr>
          <p:spPr>
            <a:xfrm>
              <a:off x="2718665" y="5085720"/>
              <a:ext cx="216000" cy="216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6" name="矩形 105">
              <a:extLst>
                <a:ext uri="{FF2B5EF4-FFF2-40B4-BE49-F238E27FC236}">
                  <a16:creationId xmlns:a16="http://schemas.microsoft.com/office/drawing/2014/main" id="{683466DC-9239-D44A-A467-675B2F68B77B}"/>
                </a:ext>
              </a:extLst>
            </p:cNvPr>
            <p:cNvSpPr/>
            <p:nvPr/>
          </p:nvSpPr>
          <p:spPr>
            <a:xfrm>
              <a:off x="2970665" y="5085720"/>
              <a:ext cx="216000" cy="216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7" name="矩形 106">
              <a:extLst>
                <a:ext uri="{FF2B5EF4-FFF2-40B4-BE49-F238E27FC236}">
                  <a16:creationId xmlns:a16="http://schemas.microsoft.com/office/drawing/2014/main" id="{13A0AF3A-363D-D34E-88BE-45EA17FEFFF8}"/>
                </a:ext>
              </a:extLst>
            </p:cNvPr>
            <p:cNvSpPr/>
            <p:nvPr/>
          </p:nvSpPr>
          <p:spPr>
            <a:xfrm>
              <a:off x="3222665" y="5085720"/>
              <a:ext cx="216000" cy="216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8" name="矩形 107">
              <a:extLst>
                <a:ext uri="{FF2B5EF4-FFF2-40B4-BE49-F238E27FC236}">
                  <a16:creationId xmlns:a16="http://schemas.microsoft.com/office/drawing/2014/main" id="{28FBC6FF-A1D4-8E46-8A4B-CD1E1727A8D1}"/>
                </a:ext>
              </a:extLst>
            </p:cNvPr>
            <p:cNvSpPr/>
            <p:nvPr/>
          </p:nvSpPr>
          <p:spPr>
            <a:xfrm>
              <a:off x="3474665" y="5085720"/>
              <a:ext cx="216000" cy="216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9" name="矩形 108">
              <a:extLst>
                <a:ext uri="{FF2B5EF4-FFF2-40B4-BE49-F238E27FC236}">
                  <a16:creationId xmlns:a16="http://schemas.microsoft.com/office/drawing/2014/main" id="{C15D77A9-C1AD-504F-8C18-C4B32000AE7A}"/>
                </a:ext>
              </a:extLst>
            </p:cNvPr>
            <p:cNvSpPr/>
            <p:nvPr/>
          </p:nvSpPr>
          <p:spPr>
            <a:xfrm>
              <a:off x="3726665" y="5085720"/>
              <a:ext cx="216000" cy="216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0" name="矩形 109">
              <a:extLst>
                <a:ext uri="{FF2B5EF4-FFF2-40B4-BE49-F238E27FC236}">
                  <a16:creationId xmlns:a16="http://schemas.microsoft.com/office/drawing/2014/main" id="{87D7019F-42C4-9843-8478-FC1F49A19C4E}"/>
                </a:ext>
              </a:extLst>
            </p:cNvPr>
            <p:cNvSpPr/>
            <p:nvPr/>
          </p:nvSpPr>
          <p:spPr>
            <a:xfrm>
              <a:off x="3978665" y="5085720"/>
              <a:ext cx="216000" cy="216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7" name="文本框 6">
            <a:extLst>
              <a:ext uri="{FF2B5EF4-FFF2-40B4-BE49-F238E27FC236}">
                <a16:creationId xmlns:a16="http://schemas.microsoft.com/office/drawing/2014/main" id="{CACC29E9-903A-884F-B64A-226E49266C97}"/>
              </a:ext>
            </a:extLst>
          </p:cNvPr>
          <p:cNvSpPr txBox="1"/>
          <p:nvPr/>
        </p:nvSpPr>
        <p:spPr>
          <a:xfrm>
            <a:off x="4037262" y="4874401"/>
            <a:ext cx="1338700" cy="369332"/>
          </a:xfrm>
          <a:prstGeom prst="rect">
            <a:avLst/>
          </a:prstGeom>
          <a:noFill/>
        </p:spPr>
        <p:txBody>
          <a:bodyPr wrap="none" rtlCol="0">
            <a:spAutoFit/>
          </a:bodyPr>
          <a:lstStyle/>
          <a:p>
            <a:r>
              <a:rPr kumimoji="1" lang="en-US" altLang="zh-CN" dirty="0">
                <a:solidFill>
                  <a:schemeClr val="accent2">
                    <a:lumMod val="75000"/>
                  </a:schemeClr>
                </a:solidFill>
              </a:rPr>
              <a:t>Decompress</a:t>
            </a:r>
            <a:endParaRPr kumimoji="1" lang="zh-CN" altLang="en-US" dirty="0">
              <a:solidFill>
                <a:schemeClr val="accent2">
                  <a:lumMod val="75000"/>
                </a:schemeClr>
              </a:solidFill>
            </a:endParaRPr>
          </a:p>
        </p:txBody>
      </p:sp>
      <p:sp>
        <p:nvSpPr>
          <p:cNvPr id="112" name="矩形 111">
            <a:extLst>
              <a:ext uri="{FF2B5EF4-FFF2-40B4-BE49-F238E27FC236}">
                <a16:creationId xmlns:a16="http://schemas.microsoft.com/office/drawing/2014/main" id="{824A7BA6-9D57-DE41-A0B9-D86B8B456D8D}"/>
              </a:ext>
            </a:extLst>
          </p:cNvPr>
          <p:cNvSpPr/>
          <p:nvPr/>
        </p:nvSpPr>
        <p:spPr>
          <a:xfrm>
            <a:off x="8729805" y="5245139"/>
            <a:ext cx="216000" cy="216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3" name="矩形 112">
            <a:extLst>
              <a:ext uri="{FF2B5EF4-FFF2-40B4-BE49-F238E27FC236}">
                <a16:creationId xmlns:a16="http://schemas.microsoft.com/office/drawing/2014/main" id="{40D574D9-E0B7-6548-AB98-2CC663189479}"/>
              </a:ext>
            </a:extLst>
          </p:cNvPr>
          <p:cNvSpPr/>
          <p:nvPr/>
        </p:nvSpPr>
        <p:spPr>
          <a:xfrm>
            <a:off x="8981805" y="5245139"/>
            <a:ext cx="216000" cy="216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4" name="矩形 113">
            <a:extLst>
              <a:ext uri="{FF2B5EF4-FFF2-40B4-BE49-F238E27FC236}">
                <a16:creationId xmlns:a16="http://schemas.microsoft.com/office/drawing/2014/main" id="{1BD1FC80-EC2D-5947-AA87-0C5AF45EB12A}"/>
              </a:ext>
            </a:extLst>
          </p:cNvPr>
          <p:cNvSpPr/>
          <p:nvPr/>
        </p:nvSpPr>
        <p:spPr>
          <a:xfrm>
            <a:off x="9233805" y="5245139"/>
            <a:ext cx="216000" cy="216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1" name="矩形 120">
            <a:extLst>
              <a:ext uri="{FF2B5EF4-FFF2-40B4-BE49-F238E27FC236}">
                <a16:creationId xmlns:a16="http://schemas.microsoft.com/office/drawing/2014/main" id="{850FFA84-6D13-BB48-B750-A657445F8B03}"/>
              </a:ext>
            </a:extLst>
          </p:cNvPr>
          <p:cNvSpPr/>
          <p:nvPr/>
        </p:nvSpPr>
        <p:spPr>
          <a:xfrm>
            <a:off x="8729805" y="5570896"/>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22" name="矩形 121">
            <a:extLst>
              <a:ext uri="{FF2B5EF4-FFF2-40B4-BE49-F238E27FC236}">
                <a16:creationId xmlns:a16="http://schemas.microsoft.com/office/drawing/2014/main" id="{7D940CAF-C9B9-7546-A212-2FB7159D4728}"/>
              </a:ext>
            </a:extLst>
          </p:cNvPr>
          <p:cNvSpPr/>
          <p:nvPr/>
        </p:nvSpPr>
        <p:spPr>
          <a:xfrm>
            <a:off x="8981805" y="5570896"/>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3" name="矩形 122">
            <a:extLst>
              <a:ext uri="{FF2B5EF4-FFF2-40B4-BE49-F238E27FC236}">
                <a16:creationId xmlns:a16="http://schemas.microsoft.com/office/drawing/2014/main" id="{D4CBB9C6-A656-C74C-95C2-9F857CA3FFCC}"/>
              </a:ext>
            </a:extLst>
          </p:cNvPr>
          <p:cNvSpPr/>
          <p:nvPr/>
        </p:nvSpPr>
        <p:spPr>
          <a:xfrm>
            <a:off x="9233805" y="5570896"/>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0" name="矩形 129">
            <a:extLst>
              <a:ext uri="{FF2B5EF4-FFF2-40B4-BE49-F238E27FC236}">
                <a16:creationId xmlns:a16="http://schemas.microsoft.com/office/drawing/2014/main" id="{5212F4F1-E505-BB47-9772-BCB513E4D961}"/>
              </a:ext>
            </a:extLst>
          </p:cNvPr>
          <p:cNvSpPr/>
          <p:nvPr/>
        </p:nvSpPr>
        <p:spPr>
          <a:xfrm>
            <a:off x="8729805" y="5896653"/>
            <a:ext cx="216000" cy="216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1" name="矩形 130">
            <a:extLst>
              <a:ext uri="{FF2B5EF4-FFF2-40B4-BE49-F238E27FC236}">
                <a16:creationId xmlns:a16="http://schemas.microsoft.com/office/drawing/2014/main" id="{C93F1687-46D0-4642-872D-F871619CC8FB}"/>
              </a:ext>
            </a:extLst>
          </p:cNvPr>
          <p:cNvSpPr/>
          <p:nvPr/>
        </p:nvSpPr>
        <p:spPr>
          <a:xfrm>
            <a:off x="8981805" y="5896653"/>
            <a:ext cx="216000" cy="216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2" name="矩形 131">
            <a:extLst>
              <a:ext uri="{FF2B5EF4-FFF2-40B4-BE49-F238E27FC236}">
                <a16:creationId xmlns:a16="http://schemas.microsoft.com/office/drawing/2014/main" id="{2D41B4F8-B1C2-CE4F-AA19-8A3500916C37}"/>
              </a:ext>
            </a:extLst>
          </p:cNvPr>
          <p:cNvSpPr/>
          <p:nvPr/>
        </p:nvSpPr>
        <p:spPr>
          <a:xfrm>
            <a:off x="9233805" y="5896653"/>
            <a:ext cx="216000" cy="216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9" name="矩形 138">
            <a:extLst>
              <a:ext uri="{FF2B5EF4-FFF2-40B4-BE49-F238E27FC236}">
                <a16:creationId xmlns:a16="http://schemas.microsoft.com/office/drawing/2014/main" id="{F3A1BD30-70F7-424E-AA5E-8771DA96EAA4}"/>
              </a:ext>
            </a:extLst>
          </p:cNvPr>
          <p:cNvSpPr/>
          <p:nvPr/>
        </p:nvSpPr>
        <p:spPr>
          <a:xfrm>
            <a:off x="8729805" y="6222410"/>
            <a:ext cx="216000" cy="216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0" name="矩形 139">
            <a:extLst>
              <a:ext uri="{FF2B5EF4-FFF2-40B4-BE49-F238E27FC236}">
                <a16:creationId xmlns:a16="http://schemas.microsoft.com/office/drawing/2014/main" id="{CE4E3FE7-7E02-2E43-A589-68024D08F04D}"/>
              </a:ext>
            </a:extLst>
          </p:cNvPr>
          <p:cNvSpPr/>
          <p:nvPr/>
        </p:nvSpPr>
        <p:spPr>
          <a:xfrm>
            <a:off x="8981805" y="6222410"/>
            <a:ext cx="216000" cy="216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1" name="矩形 140">
            <a:extLst>
              <a:ext uri="{FF2B5EF4-FFF2-40B4-BE49-F238E27FC236}">
                <a16:creationId xmlns:a16="http://schemas.microsoft.com/office/drawing/2014/main" id="{4EE45E86-CDA3-6C4C-B52B-95914C2157A7}"/>
              </a:ext>
            </a:extLst>
          </p:cNvPr>
          <p:cNvSpPr/>
          <p:nvPr/>
        </p:nvSpPr>
        <p:spPr>
          <a:xfrm>
            <a:off x="9233805" y="6222410"/>
            <a:ext cx="216000" cy="216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9" name="矩形 148">
            <a:extLst>
              <a:ext uri="{FF2B5EF4-FFF2-40B4-BE49-F238E27FC236}">
                <a16:creationId xmlns:a16="http://schemas.microsoft.com/office/drawing/2014/main" id="{51181C16-3CA8-F44A-BA93-159330578590}"/>
              </a:ext>
            </a:extLst>
          </p:cNvPr>
          <p:cNvSpPr/>
          <p:nvPr/>
        </p:nvSpPr>
        <p:spPr>
          <a:xfrm>
            <a:off x="9642322" y="5245139"/>
            <a:ext cx="216000" cy="21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0" name="矩形 149">
            <a:extLst>
              <a:ext uri="{FF2B5EF4-FFF2-40B4-BE49-F238E27FC236}">
                <a16:creationId xmlns:a16="http://schemas.microsoft.com/office/drawing/2014/main" id="{537898B0-7FF1-BF40-8B3A-74AB96B03BD6}"/>
              </a:ext>
            </a:extLst>
          </p:cNvPr>
          <p:cNvSpPr/>
          <p:nvPr/>
        </p:nvSpPr>
        <p:spPr>
          <a:xfrm>
            <a:off x="9894322" y="5245139"/>
            <a:ext cx="216000" cy="21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1" name="矩形 150">
            <a:extLst>
              <a:ext uri="{FF2B5EF4-FFF2-40B4-BE49-F238E27FC236}">
                <a16:creationId xmlns:a16="http://schemas.microsoft.com/office/drawing/2014/main" id="{D01E0706-9A67-8B4A-A849-393FE651D52B}"/>
              </a:ext>
            </a:extLst>
          </p:cNvPr>
          <p:cNvSpPr/>
          <p:nvPr/>
        </p:nvSpPr>
        <p:spPr>
          <a:xfrm>
            <a:off x="10146322" y="5245139"/>
            <a:ext cx="216000" cy="21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8" name="矩形 157">
            <a:extLst>
              <a:ext uri="{FF2B5EF4-FFF2-40B4-BE49-F238E27FC236}">
                <a16:creationId xmlns:a16="http://schemas.microsoft.com/office/drawing/2014/main" id="{A6BEA3DA-151E-4344-8166-519B15578841}"/>
              </a:ext>
            </a:extLst>
          </p:cNvPr>
          <p:cNvSpPr/>
          <p:nvPr/>
        </p:nvSpPr>
        <p:spPr>
          <a:xfrm>
            <a:off x="9642322" y="5570896"/>
            <a:ext cx="216000" cy="216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9" name="矩形 158">
            <a:extLst>
              <a:ext uri="{FF2B5EF4-FFF2-40B4-BE49-F238E27FC236}">
                <a16:creationId xmlns:a16="http://schemas.microsoft.com/office/drawing/2014/main" id="{5755D96B-A0AB-BC41-B9FB-013A46D57CB1}"/>
              </a:ext>
            </a:extLst>
          </p:cNvPr>
          <p:cNvSpPr/>
          <p:nvPr/>
        </p:nvSpPr>
        <p:spPr>
          <a:xfrm>
            <a:off x="9894322" y="5570896"/>
            <a:ext cx="216000" cy="216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0" name="矩形 159">
            <a:extLst>
              <a:ext uri="{FF2B5EF4-FFF2-40B4-BE49-F238E27FC236}">
                <a16:creationId xmlns:a16="http://schemas.microsoft.com/office/drawing/2014/main" id="{963C48C2-B002-D943-BB4B-82401B363BCB}"/>
              </a:ext>
            </a:extLst>
          </p:cNvPr>
          <p:cNvSpPr/>
          <p:nvPr/>
        </p:nvSpPr>
        <p:spPr>
          <a:xfrm>
            <a:off x="10146322" y="5570896"/>
            <a:ext cx="216000" cy="216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7" name="矩形 166">
            <a:extLst>
              <a:ext uri="{FF2B5EF4-FFF2-40B4-BE49-F238E27FC236}">
                <a16:creationId xmlns:a16="http://schemas.microsoft.com/office/drawing/2014/main" id="{67EAB42A-34B1-9841-B068-8EF50F9D2904}"/>
              </a:ext>
            </a:extLst>
          </p:cNvPr>
          <p:cNvSpPr/>
          <p:nvPr/>
        </p:nvSpPr>
        <p:spPr>
          <a:xfrm>
            <a:off x="9642322" y="5896653"/>
            <a:ext cx="216000" cy="216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8" name="矩形 167">
            <a:extLst>
              <a:ext uri="{FF2B5EF4-FFF2-40B4-BE49-F238E27FC236}">
                <a16:creationId xmlns:a16="http://schemas.microsoft.com/office/drawing/2014/main" id="{BAE3B9A4-0E77-C749-A8C0-B27A185618FD}"/>
              </a:ext>
            </a:extLst>
          </p:cNvPr>
          <p:cNvSpPr/>
          <p:nvPr/>
        </p:nvSpPr>
        <p:spPr>
          <a:xfrm>
            <a:off x="9894322" y="5896653"/>
            <a:ext cx="216000" cy="216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9" name="矩形 168">
            <a:extLst>
              <a:ext uri="{FF2B5EF4-FFF2-40B4-BE49-F238E27FC236}">
                <a16:creationId xmlns:a16="http://schemas.microsoft.com/office/drawing/2014/main" id="{1BD7AAE8-2079-F545-BD19-2A5C41A97E3D}"/>
              </a:ext>
            </a:extLst>
          </p:cNvPr>
          <p:cNvSpPr/>
          <p:nvPr/>
        </p:nvSpPr>
        <p:spPr>
          <a:xfrm>
            <a:off x="10146322" y="5896653"/>
            <a:ext cx="216000" cy="216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6" name="矩形 175">
            <a:extLst>
              <a:ext uri="{FF2B5EF4-FFF2-40B4-BE49-F238E27FC236}">
                <a16:creationId xmlns:a16="http://schemas.microsoft.com/office/drawing/2014/main" id="{DC43054E-8AAE-8947-919B-8E30E970D577}"/>
              </a:ext>
            </a:extLst>
          </p:cNvPr>
          <p:cNvSpPr/>
          <p:nvPr/>
        </p:nvSpPr>
        <p:spPr>
          <a:xfrm>
            <a:off x="9642322" y="6222410"/>
            <a:ext cx="216000" cy="216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7" name="矩形 176">
            <a:extLst>
              <a:ext uri="{FF2B5EF4-FFF2-40B4-BE49-F238E27FC236}">
                <a16:creationId xmlns:a16="http://schemas.microsoft.com/office/drawing/2014/main" id="{CAF86DBA-838B-394E-B594-44DD5B655704}"/>
              </a:ext>
            </a:extLst>
          </p:cNvPr>
          <p:cNvSpPr/>
          <p:nvPr/>
        </p:nvSpPr>
        <p:spPr>
          <a:xfrm>
            <a:off x="9894322" y="6222410"/>
            <a:ext cx="216000" cy="216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8" name="矩形 177">
            <a:extLst>
              <a:ext uri="{FF2B5EF4-FFF2-40B4-BE49-F238E27FC236}">
                <a16:creationId xmlns:a16="http://schemas.microsoft.com/office/drawing/2014/main" id="{2CB1187A-6A72-0541-A392-AE5604B6E6C2}"/>
              </a:ext>
            </a:extLst>
          </p:cNvPr>
          <p:cNvSpPr/>
          <p:nvPr/>
        </p:nvSpPr>
        <p:spPr>
          <a:xfrm>
            <a:off x="10146322" y="6222410"/>
            <a:ext cx="216000" cy="216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3" name="文本框 182">
            <a:extLst>
              <a:ext uri="{FF2B5EF4-FFF2-40B4-BE49-F238E27FC236}">
                <a16:creationId xmlns:a16="http://schemas.microsoft.com/office/drawing/2014/main" id="{010E5290-23FC-7742-A23F-96F6D95C68FB}"/>
              </a:ext>
            </a:extLst>
          </p:cNvPr>
          <p:cNvSpPr txBox="1"/>
          <p:nvPr/>
        </p:nvSpPr>
        <p:spPr>
          <a:xfrm>
            <a:off x="8848215" y="4874401"/>
            <a:ext cx="1378647" cy="369332"/>
          </a:xfrm>
          <a:prstGeom prst="rect">
            <a:avLst/>
          </a:prstGeom>
          <a:noFill/>
        </p:spPr>
        <p:txBody>
          <a:bodyPr wrap="none" rtlCol="0">
            <a:spAutoFit/>
          </a:bodyPr>
          <a:lstStyle/>
          <a:p>
            <a:r>
              <a:rPr kumimoji="1" lang="en-US" altLang="zh-CN" dirty="0">
                <a:solidFill>
                  <a:schemeClr val="accent6">
                    <a:lumMod val="75000"/>
                  </a:schemeClr>
                </a:solidFill>
              </a:rPr>
              <a:t>Direct Query</a:t>
            </a:r>
          </a:p>
        </p:txBody>
      </p:sp>
      <p:pic>
        <p:nvPicPr>
          <p:cNvPr id="9" name="图形 8" descr="举起的手">
            <a:extLst>
              <a:ext uri="{FF2B5EF4-FFF2-40B4-BE49-F238E27FC236}">
                <a16:creationId xmlns:a16="http://schemas.microsoft.com/office/drawing/2014/main" id="{DA3B766E-6B98-B944-B09B-7CB1B1C9EB4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22376" y="5180527"/>
            <a:ext cx="914400" cy="914400"/>
          </a:xfrm>
          <a:prstGeom prst="rect">
            <a:avLst/>
          </a:prstGeom>
        </p:spPr>
      </p:pic>
      <p:pic>
        <p:nvPicPr>
          <p:cNvPr id="11" name="图形 10" descr="竖起的大拇指手势 ">
            <a:extLst>
              <a:ext uri="{FF2B5EF4-FFF2-40B4-BE49-F238E27FC236}">
                <a16:creationId xmlns:a16="http://schemas.microsoft.com/office/drawing/2014/main" id="{8AD39444-56CA-1F45-B7AB-37B6B40B5A5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613983" y="5190636"/>
            <a:ext cx="914400" cy="914400"/>
          </a:xfrm>
          <a:prstGeom prst="rect">
            <a:avLst/>
          </a:prstGeom>
        </p:spPr>
      </p:pic>
    </p:spTree>
    <p:custDataLst>
      <p:tags r:id="rId1"/>
    </p:custDataLst>
    <p:extLst>
      <p:ext uri="{BB962C8B-B14F-4D97-AF65-F5344CB8AC3E}">
        <p14:creationId xmlns:p14="http://schemas.microsoft.com/office/powerpoint/2010/main" val="3498705556"/>
      </p:ext>
    </p:extLst>
  </p:cSld>
  <p:clrMapOvr>
    <a:masterClrMapping/>
  </p:clrMapOvr>
  <mc:AlternateContent xmlns:mc="http://schemas.openxmlformats.org/markup-compatibility/2006" xmlns:p14="http://schemas.microsoft.com/office/powerpoint/2010/main">
    <mc:Choice Requires="p14">
      <p:transition spd="med" p14:dur="700" advTm="156915">
        <p:fade/>
      </p:transition>
    </mc:Choice>
    <mc:Fallback xmlns="">
      <p:transition spd="med" advTm="15691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6" y="308901"/>
            <a:ext cx="7231014" cy="830997"/>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Related Work</a:t>
            </a:r>
          </a:p>
          <a:p>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4" name="文本框 3">
            <a:extLst>
              <a:ext uri="{FF2B5EF4-FFF2-40B4-BE49-F238E27FC236}">
                <a16:creationId xmlns:a16="http://schemas.microsoft.com/office/drawing/2014/main" id="{D05D0F56-1A2C-4623-B56B-051F95B0E79A}"/>
              </a:ext>
            </a:extLst>
          </p:cNvPr>
          <p:cNvSpPr txBox="1"/>
          <p:nvPr/>
        </p:nvSpPr>
        <p:spPr>
          <a:xfrm>
            <a:off x="708660" y="6377940"/>
            <a:ext cx="184731" cy="369332"/>
          </a:xfrm>
          <a:prstGeom prst="rect">
            <a:avLst/>
          </a:prstGeom>
          <a:noFill/>
        </p:spPr>
        <p:txBody>
          <a:bodyPr wrap="none" rtlCol="0">
            <a:spAutoFit/>
          </a:bodyPr>
          <a:lstStyle/>
          <a:p>
            <a:endParaRPr lang="zh-CN" altLang="en-US" dirty="0"/>
          </a:p>
        </p:txBody>
      </p:sp>
      <p:sp>
        <p:nvSpPr>
          <p:cNvPr id="40" name="文本框 39">
            <a:extLst>
              <a:ext uri="{FF2B5EF4-FFF2-40B4-BE49-F238E27FC236}">
                <a16:creationId xmlns:a16="http://schemas.microsoft.com/office/drawing/2014/main" id="{62E14C40-39CE-A245-BEBE-ECD6F0F312A5}"/>
              </a:ext>
            </a:extLst>
          </p:cNvPr>
          <p:cNvSpPr txBox="1"/>
          <p:nvPr/>
        </p:nvSpPr>
        <p:spPr>
          <a:xfrm>
            <a:off x="477270" y="1164467"/>
            <a:ext cx="8506576" cy="984885"/>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altLang="zh-CN" sz="2400" dirty="0"/>
              <a:t>Hokusai</a:t>
            </a:r>
          </a:p>
          <a:p>
            <a:pPr marL="800100" lvl="1" indent="-342900">
              <a:spcAft>
                <a:spcPts val="1200"/>
              </a:spcAft>
              <a:buFont typeface="Arial" panose="020B0604020202020204" pitchFamily="34" charset="0"/>
              <a:buChar char="•"/>
            </a:pPr>
            <a:endParaRPr lang="en-US" altLang="zh-CN" sz="2400" dirty="0"/>
          </a:p>
        </p:txBody>
      </p:sp>
      <p:graphicFrame>
        <p:nvGraphicFramePr>
          <p:cNvPr id="2" name="表格 4">
            <a:extLst>
              <a:ext uri="{FF2B5EF4-FFF2-40B4-BE49-F238E27FC236}">
                <a16:creationId xmlns:a16="http://schemas.microsoft.com/office/drawing/2014/main" id="{4DE80D8B-BFA2-5F40-972A-7B25D7B8CA82}"/>
              </a:ext>
            </a:extLst>
          </p:cNvPr>
          <p:cNvGraphicFramePr>
            <a:graphicFrameLocks noGrp="1"/>
          </p:cNvGraphicFramePr>
          <p:nvPr>
            <p:extLst>
              <p:ext uri="{D42A27DB-BD31-4B8C-83A1-F6EECF244321}">
                <p14:modId xmlns:p14="http://schemas.microsoft.com/office/powerpoint/2010/main" val="2506822814"/>
              </p:ext>
            </p:extLst>
          </p:nvPr>
        </p:nvGraphicFramePr>
        <p:xfrm>
          <a:off x="2411720" y="1957964"/>
          <a:ext cx="7488288" cy="477934"/>
        </p:xfrm>
        <a:graphic>
          <a:graphicData uri="http://schemas.openxmlformats.org/drawingml/2006/table">
            <a:tbl>
              <a:tblPr>
                <a:tableStyleId>{5C22544A-7EE6-4342-B048-85BDC9FD1C3A}</a:tableStyleId>
              </a:tblPr>
              <a:tblGrid>
                <a:gridCol w="468018">
                  <a:extLst>
                    <a:ext uri="{9D8B030D-6E8A-4147-A177-3AD203B41FA5}">
                      <a16:colId xmlns:a16="http://schemas.microsoft.com/office/drawing/2014/main" val="1437071863"/>
                    </a:ext>
                  </a:extLst>
                </a:gridCol>
                <a:gridCol w="468018">
                  <a:extLst>
                    <a:ext uri="{9D8B030D-6E8A-4147-A177-3AD203B41FA5}">
                      <a16:colId xmlns:a16="http://schemas.microsoft.com/office/drawing/2014/main" val="3494642747"/>
                    </a:ext>
                  </a:extLst>
                </a:gridCol>
                <a:gridCol w="468018">
                  <a:extLst>
                    <a:ext uri="{9D8B030D-6E8A-4147-A177-3AD203B41FA5}">
                      <a16:colId xmlns:a16="http://schemas.microsoft.com/office/drawing/2014/main" val="636907543"/>
                    </a:ext>
                  </a:extLst>
                </a:gridCol>
                <a:gridCol w="468018">
                  <a:extLst>
                    <a:ext uri="{9D8B030D-6E8A-4147-A177-3AD203B41FA5}">
                      <a16:colId xmlns:a16="http://schemas.microsoft.com/office/drawing/2014/main" val="59711180"/>
                    </a:ext>
                  </a:extLst>
                </a:gridCol>
                <a:gridCol w="468018">
                  <a:extLst>
                    <a:ext uri="{9D8B030D-6E8A-4147-A177-3AD203B41FA5}">
                      <a16:colId xmlns:a16="http://schemas.microsoft.com/office/drawing/2014/main" val="657119227"/>
                    </a:ext>
                  </a:extLst>
                </a:gridCol>
                <a:gridCol w="468018">
                  <a:extLst>
                    <a:ext uri="{9D8B030D-6E8A-4147-A177-3AD203B41FA5}">
                      <a16:colId xmlns:a16="http://schemas.microsoft.com/office/drawing/2014/main" val="1106963685"/>
                    </a:ext>
                  </a:extLst>
                </a:gridCol>
                <a:gridCol w="468018">
                  <a:extLst>
                    <a:ext uri="{9D8B030D-6E8A-4147-A177-3AD203B41FA5}">
                      <a16:colId xmlns:a16="http://schemas.microsoft.com/office/drawing/2014/main" val="2594948314"/>
                    </a:ext>
                  </a:extLst>
                </a:gridCol>
                <a:gridCol w="468018">
                  <a:extLst>
                    <a:ext uri="{9D8B030D-6E8A-4147-A177-3AD203B41FA5}">
                      <a16:colId xmlns:a16="http://schemas.microsoft.com/office/drawing/2014/main" val="1439446479"/>
                    </a:ext>
                  </a:extLst>
                </a:gridCol>
                <a:gridCol w="468018">
                  <a:extLst>
                    <a:ext uri="{9D8B030D-6E8A-4147-A177-3AD203B41FA5}">
                      <a16:colId xmlns:a16="http://schemas.microsoft.com/office/drawing/2014/main" val="3208848428"/>
                    </a:ext>
                  </a:extLst>
                </a:gridCol>
                <a:gridCol w="468018">
                  <a:extLst>
                    <a:ext uri="{9D8B030D-6E8A-4147-A177-3AD203B41FA5}">
                      <a16:colId xmlns:a16="http://schemas.microsoft.com/office/drawing/2014/main" val="1873184016"/>
                    </a:ext>
                  </a:extLst>
                </a:gridCol>
                <a:gridCol w="468018">
                  <a:extLst>
                    <a:ext uri="{9D8B030D-6E8A-4147-A177-3AD203B41FA5}">
                      <a16:colId xmlns:a16="http://schemas.microsoft.com/office/drawing/2014/main" val="3239867394"/>
                    </a:ext>
                  </a:extLst>
                </a:gridCol>
                <a:gridCol w="468018">
                  <a:extLst>
                    <a:ext uri="{9D8B030D-6E8A-4147-A177-3AD203B41FA5}">
                      <a16:colId xmlns:a16="http://schemas.microsoft.com/office/drawing/2014/main" val="2315164457"/>
                    </a:ext>
                  </a:extLst>
                </a:gridCol>
                <a:gridCol w="468018">
                  <a:extLst>
                    <a:ext uri="{9D8B030D-6E8A-4147-A177-3AD203B41FA5}">
                      <a16:colId xmlns:a16="http://schemas.microsoft.com/office/drawing/2014/main" val="3046513327"/>
                    </a:ext>
                  </a:extLst>
                </a:gridCol>
                <a:gridCol w="468018">
                  <a:extLst>
                    <a:ext uri="{9D8B030D-6E8A-4147-A177-3AD203B41FA5}">
                      <a16:colId xmlns:a16="http://schemas.microsoft.com/office/drawing/2014/main" val="1760757582"/>
                    </a:ext>
                  </a:extLst>
                </a:gridCol>
                <a:gridCol w="468018">
                  <a:extLst>
                    <a:ext uri="{9D8B030D-6E8A-4147-A177-3AD203B41FA5}">
                      <a16:colId xmlns:a16="http://schemas.microsoft.com/office/drawing/2014/main" val="3421375177"/>
                    </a:ext>
                  </a:extLst>
                </a:gridCol>
                <a:gridCol w="468018">
                  <a:extLst>
                    <a:ext uri="{9D8B030D-6E8A-4147-A177-3AD203B41FA5}">
                      <a16:colId xmlns:a16="http://schemas.microsoft.com/office/drawing/2014/main" val="4068343584"/>
                    </a:ext>
                  </a:extLst>
                </a:gridCol>
              </a:tblGrid>
              <a:tr h="477934">
                <a:tc>
                  <a:txBody>
                    <a:bodyPr/>
                    <a:lstStyle/>
                    <a:p>
                      <a:pPr lvl="0" algn="ctr">
                        <a:lnSpc>
                          <a:spcPct val="100000"/>
                        </a:lnSpc>
                      </a:pPr>
                      <a:r>
                        <a:rPr lang="en-US" altLang="zh-CN" sz="2000" dirty="0"/>
                        <a:t>38</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a:lnSpc>
                          <a:spcPct val="100000"/>
                        </a:lnSpc>
                      </a:pPr>
                      <a:r>
                        <a:rPr lang="en-US" altLang="zh-CN" sz="2000" dirty="0"/>
                        <a:t>8</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a:lnSpc>
                          <a:spcPct val="100000"/>
                        </a:lnSpc>
                      </a:pPr>
                      <a:r>
                        <a:rPr lang="en-US" altLang="zh-CN" sz="2000" dirty="0"/>
                        <a:t>5</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a:lnSpc>
                          <a:spcPct val="100000"/>
                        </a:lnSpc>
                      </a:pPr>
                      <a:r>
                        <a:rPr lang="en-US" altLang="zh-CN" sz="2000" dirty="0"/>
                        <a:t>9</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a:lnSpc>
                          <a:spcPct val="100000"/>
                        </a:lnSpc>
                      </a:pPr>
                      <a:r>
                        <a:rPr lang="en-US" altLang="zh-CN" sz="2000" dirty="0"/>
                        <a:t>23</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a:lnSpc>
                          <a:spcPct val="100000"/>
                        </a:lnSpc>
                      </a:pPr>
                      <a:r>
                        <a:rPr lang="en-US" altLang="zh-CN" sz="2000" dirty="0"/>
                        <a:t>2</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a:lnSpc>
                          <a:spcPct val="100000"/>
                        </a:lnSpc>
                      </a:pPr>
                      <a:r>
                        <a:rPr lang="en-US" altLang="zh-CN" sz="2000" dirty="0"/>
                        <a:t>42</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a:lnSpc>
                          <a:spcPct val="100000"/>
                        </a:lnSpc>
                      </a:pPr>
                      <a:r>
                        <a:rPr lang="en-US" altLang="zh-CN" sz="2000" dirty="0"/>
                        <a:t>8</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a:lnSpc>
                          <a:spcPct val="100000"/>
                        </a:lnSpc>
                      </a:pPr>
                      <a:r>
                        <a:rPr lang="en-US" altLang="zh-CN" sz="2000" dirty="0"/>
                        <a:t>5</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a:lnSpc>
                          <a:spcPct val="100000"/>
                        </a:lnSpc>
                      </a:pPr>
                      <a:r>
                        <a:rPr lang="en-US" altLang="zh-CN" sz="2000" dirty="0"/>
                        <a:t>2</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a:lnSpc>
                          <a:spcPct val="100000"/>
                        </a:lnSpc>
                      </a:pPr>
                      <a:r>
                        <a:rPr lang="en-US" altLang="zh-CN" sz="2000" dirty="0"/>
                        <a:t>39</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a:lnSpc>
                          <a:spcPct val="100000"/>
                        </a:lnSpc>
                      </a:pPr>
                      <a:r>
                        <a:rPr lang="en-US" altLang="zh-CN" sz="2000" dirty="0"/>
                        <a:t>16</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a:lnSpc>
                          <a:spcPct val="100000"/>
                        </a:lnSpc>
                      </a:pPr>
                      <a:r>
                        <a:rPr lang="en-US" altLang="zh-CN" sz="2000" dirty="0"/>
                        <a:t>14</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a:lnSpc>
                          <a:spcPct val="100000"/>
                        </a:lnSpc>
                      </a:pPr>
                      <a:r>
                        <a:rPr lang="en-US" altLang="zh-CN" sz="2000" dirty="0"/>
                        <a:t>9</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a:lnSpc>
                          <a:spcPct val="100000"/>
                        </a:lnSpc>
                      </a:pPr>
                      <a:r>
                        <a:rPr lang="en-US" altLang="zh-CN" sz="2000" dirty="0"/>
                        <a:t>9</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a:lnSpc>
                          <a:spcPct val="100000"/>
                        </a:lnSpc>
                      </a:pPr>
                      <a:r>
                        <a:rPr lang="en-US" altLang="zh-CN" sz="2000" dirty="0"/>
                        <a:t>21</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6973776"/>
                  </a:ext>
                </a:extLst>
              </a:tr>
            </a:tbl>
          </a:graphicData>
        </a:graphic>
      </p:graphicFrame>
      <p:sp>
        <p:nvSpPr>
          <p:cNvPr id="6" name="矩形 5">
            <a:extLst>
              <a:ext uri="{FF2B5EF4-FFF2-40B4-BE49-F238E27FC236}">
                <a16:creationId xmlns:a16="http://schemas.microsoft.com/office/drawing/2014/main" id="{354021F4-07E5-414D-9A08-10C241367AC0}"/>
              </a:ext>
            </a:extLst>
          </p:cNvPr>
          <p:cNvSpPr/>
          <p:nvPr/>
        </p:nvSpPr>
        <p:spPr>
          <a:xfrm>
            <a:off x="2411720" y="5149375"/>
            <a:ext cx="468000" cy="1368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9" name="矩形 68">
            <a:extLst>
              <a:ext uri="{FF2B5EF4-FFF2-40B4-BE49-F238E27FC236}">
                <a16:creationId xmlns:a16="http://schemas.microsoft.com/office/drawing/2014/main" id="{F3D51EFE-EBC6-9C49-AD66-949B352A2BC6}"/>
              </a:ext>
            </a:extLst>
          </p:cNvPr>
          <p:cNvSpPr/>
          <p:nvPr/>
        </p:nvSpPr>
        <p:spPr>
          <a:xfrm>
            <a:off x="2880000" y="6229375"/>
            <a:ext cx="468000" cy="288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6" name="矩形 85">
            <a:extLst>
              <a:ext uri="{FF2B5EF4-FFF2-40B4-BE49-F238E27FC236}">
                <a16:creationId xmlns:a16="http://schemas.microsoft.com/office/drawing/2014/main" id="{AB50E011-9788-AC4C-855F-27EE3A74B9FA}"/>
              </a:ext>
            </a:extLst>
          </p:cNvPr>
          <p:cNvSpPr/>
          <p:nvPr/>
        </p:nvSpPr>
        <p:spPr>
          <a:xfrm>
            <a:off x="3348000" y="6337375"/>
            <a:ext cx="468000" cy="180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7" name="矩形 86">
            <a:extLst>
              <a:ext uri="{FF2B5EF4-FFF2-40B4-BE49-F238E27FC236}">
                <a16:creationId xmlns:a16="http://schemas.microsoft.com/office/drawing/2014/main" id="{5DED515C-A468-DD4C-ABF5-081D866B3623}"/>
              </a:ext>
            </a:extLst>
          </p:cNvPr>
          <p:cNvSpPr/>
          <p:nvPr/>
        </p:nvSpPr>
        <p:spPr>
          <a:xfrm>
            <a:off x="3816000" y="6193375"/>
            <a:ext cx="468000" cy="324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8" name="矩形 87">
            <a:extLst>
              <a:ext uri="{FF2B5EF4-FFF2-40B4-BE49-F238E27FC236}">
                <a16:creationId xmlns:a16="http://schemas.microsoft.com/office/drawing/2014/main" id="{EC18D6FC-A0C4-E04B-BF56-CE39F42ACA59}"/>
              </a:ext>
            </a:extLst>
          </p:cNvPr>
          <p:cNvSpPr/>
          <p:nvPr/>
        </p:nvSpPr>
        <p:spPr>
          <a:xfrm>
            <a:off x="4284000" y="5689375"/>
            <a:ext cx="468000" cy="827999"/>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9" name="矩形 88">
            <a:extLst>
              <a:ext uri="{FF2B5EF4-FFF2-40B4-BE49-F238E27FC236}">
                <a16:creationId xmlns:a16="http://schemas.microsoft.com/office/drawing/2014/main" id="{ECEC0CFE-36AA-8D44-A47A-4A4AE00BF238}"/>
              </a:ext>
            </a:extLst>
          </p:cNvPr>
          <p:cNvSpPr/>
          <p:nvPr/>
        </p:nvSpPr>
        <p:spPr>
          <a:xfrm>
            <a:off x="4752000" y="6445375"/>
            <a:ext cx="468000" cy="72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0" name="矩形 89">
            <a:extLst>
              <a:ext uri="{FF2B5EF4-FFF2-40B4-BE49-F238E27FC236}">
                <a16:creationId xmlns:a16="http://schemas.microsoft.com/office/drawing/2014/main" id="{EB7BA4BC-EEAC-6E44-A5CE-6BB8EF2578C5}"/>
              </a:ext>
            </a:extLst>
          </p:cNvPr>
          <p:cNvSpPr/>
          <p:nvPr/>
        </p:nvSpPr>
        <p:spPr>
          <a:xfrm>
            <a:off x="5220000" y="5005375"/>
            <a:ext cx="468000" cy="1512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1" name="矩形 90">
            <a:extLst>
              <a:ext uri="{FF2B5EF4-FFF2-40B4-BE49-F238E27FC236}">
                <a16:creationId xmlns:a16="http://schemas.microsoft.com/office/drawing/2014/main" id="{30B34875-3711-6A4B-ADE5-CE2F01A6376F}"/>
              </a:ext>
            </a:extLst>
          </p:cNvPr>
          <p:cNvSpPr/>
          <p:nvPr/>
        </p:nvSpPr>
        <p:spPr>
          <a:xfrm>
            <a:off x="5688000" y="6229375"/>
            <a:ext cx="468000" cy="288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2" name="矩形 91">
            <a:extLst>
              <a:ext uri="{FF2B5EF4-FFF2-40B4-BE49-F238E27FC236}">
                <a16:creationId xmlns:a16="http://schemas.microsoft.com/office/drawing/2014/main" id="{9E480188-A006-7640-B001-E5438AA6D1F3}"/>
              </a:ext>
            </a:extLst>
          </p:cNvPr>
          <p:cNvSpPr/>
          <p:nvPr/>
        </p:nvSpPr>
        <p:spPr>
          <a:xfrm>
            <a:off x="6156000" y="6337375"/>
            <a:ext cx="468000" cy="180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3" name="矩形 92">
            <a:extLst>
              <a:ext uri="{FF2B5EF4-FFF2-40B4-BE49-F238E27FC236}">
                <a16:creationId xmlns:a16="http://schemas.microsoft.com/office/drawing/2014/main" id="{5E97EA8C-D91A-D44D-B793-8E2997F8CA72}"/>
              </a:ext>
            </a:extLst>
          </p:cNvPr>
          <p:cNvSpPr/>
          <p:nvPr/>
        </p:nvSpPr>
        <p:spPr>
          <a:xfrm>
            <a:off x="6624000" y="6445375"/>
            <a:ext cx="468000" cy="72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4" name="矩形 93">
            <a:extLst>
              <a:ext uri="{FF2B5EF4-FFF2-40B4-BE49-F238E27FC236}">
                <a16:creationId xmlns:a16="http://schemas.microsoft.com/office/drawing/2014/main" id="{86AF37B5-B454-674D-A5EF-83FBE8BFFC48}"/>
              </a:ext>
            </a:extLst>
          </p:cNvPr>
          <p:cNvSpPr/>
          <p:nvPr/>
        </p:nvSpPr>
        <p:spPr>
          <a:xfrm>
            <a:off x="7092000" y="5149375"/>
            <a:ext cx="468000" cy="1368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5" name="矩形 94">
            <a:extLst>
              <a:ext uri="{FF2B5EF4-FFF2-40B4-BE49-F238E27FC236}">
                <a16:creationId xmlns:a16="http://schemas.microsoft.com/office/drawing/2014/main" id="{3AC2AEDE-9061-9F4C-829F-A6010385707C}"/>
              </a:ext>
            </a:extLst>
          </p:cNvPr>
          <p:cNvSpPr/>
          <p:nvPr/>
        </p:nvSpPr>
        <p:spPr>
          <a:xfrm>
            <a:off x="7560000" y="5941375"/>
            <a:ext cx="468000" cy="576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6" name="矩形 95">
            <a:extLst>
              <a:ext uri="{FF2B5EF4-FFF2-40B4-BE49-F238E27FC236}">
                <a16:creationId xmlns:a16="http://schemas.microsoft.com/office/drawing/2014/main" id="{23E41662-B2BB-3D40-80DE-C4F9B4EE56C9}"/>
              </a:ext>
            </a:extLst>
          </p:cNvPr>
          <p:cNvSpPr/>
          <p:nvPr/>
        </p:nvSpPr>
        <p:spPr>
          <a:xfrm>
            <a:off x="8028000" y="6013375"/>
            <a:ext cx="468000" cy="503999"/>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7" name="矩形 96">
            <a:extLst>
              <a:ext uri="{FF2B5EF4-FFF2-40B4-BE49-F238E27FC236}">
                <a16:creationId xmlns:a16="http://schemas.microsoft.com/office/drawing/2014/main" id="{27A4DCF2-696A-774B-82AC-55053D2F8003}"/>
              </a:ext>
            </a:extLst>
          </p:cNvPr>
          <p:cNvSpPr/>
          <p:nvPr/>
        </p:nvSpPr>
        <p:spPr>
          <a:xfrm>
            <a:off x="8496000" y="6193375"/>
            <a:ext cx="468000" cy="324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8" name="矩形 97">
            <a:extLst>
              <a:ext uri="{FF2B5EF4-FFF2-40B4-BE49-F238E27FC236}">
                <a16:creationId xmlns:a16="http://schemas.microsoft.com/office/drawing/2014/main" id="{A21B34A9-DC01-B246-8013-82057D15539A}"/>
              </a:ext>
            </a:extLst>
          </p:cNvPr>
          <p:cNvSpPr/>
          <p:nvPr/>
        </p:nvSpPr>
        <p:spPr>
          <a:xfrm>
            <a:off x="8964000" y="6193375"/>
            <a:ext cx="468000" cy="324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9" name="矩形 98">
            <a:extLst>
              <a:ext uri="{FF2B5EF4-FFF2-40B4-BE49-F238E27FC236}">
                <a16:creationId xmlns:a16="http://schemas.microsoft.com/office/drawing/2014/main" id="{7FD610B1-8727-2F40-A99D-B40E2D11CA22}"/>
              </a:ext>
            </a:extLst>
          </p:cNvPr>
          <p:cNvSpPr/>
          <p:nvPr/>
        </p:nvSpPr>
        <p:spPr>
          <a:xfrm>
            <a:off x="9432000" y="5761375"/>
            <a:ext cx="468000" cy="756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ustDataLst>
      <p:tags r:id="rId1"/>
    </p:custDataLst>
    <p:extLst>
      <p:ext uri="{BB962C8B-B14F-4D97-AF65-F5344CB8AC3E}">
        <p14:creationId xmlns:p14="http://schemas.microsoft.com/office/powerpoint/2010/main" val="1626450427"/>
      </p:ext>
    </p:extLst>
  </p:cSld>
  <p:clrMapOvr>
    <a:masterClrMapping/>
  </p:clrMapOvr>
  <mc:AlternateContent xmlns:mc="http://schemas.openxmlformats.org/markup-compatibility/2006" xmlns:p14="http://schemas.microsoft.com/office/powerpoint/2010/main">
    <mc:Choice Requires="p14">
      <p:transition spd="med" p14:dur="700" advTm="98783">
        <p:fade/>
      </p:transition>
    </mc:Choice>
    <mc:Fallback xmlns="">
      <p:transition spd="med" advTm="98783">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a:extLst>
              <a:ext uri="{FF2B5EF4-FFF2-40B4-BE49-F238E27FC236}">
                <a16:creationId xmlns:a16="http://schemas.microsoft.com/office/drawing/2014/main" id="{E574FD22-D566-8549-94C3-8F57D0681B37}"/>
              </a:ext>
            </a:extLst>
          </p:cNvPr>
          <p:cNvSpPr/>
          <p:nvPr/>
        </p:nvSpPr>
        <p:spPr>
          <a:xfrm>
            <a:off x="3346978" y="6013375"/>
            <a:ext cx="936203" cy="504000"/>
          </a:xfrm>
          <a:prstGeom prst="rect">
            <a:avLst/>
          </a:prstGeom>
          <a:solidFill>
            <a:schemeClr val="accent2">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1" name="矩形 60">
            <a:extLst>
              <a:ext uri="{FF2B5EF4-FFF2-40B4-BE49-F238E27FC236}">
                <a16:creationId xmlns:a16="http://schemas.microsoft.com/office/drawing/2014/main" id="{406AC428-11A8-F149-B8B6-2DA79982C896}"/>
              </a:ext>
            </a:extLst>
          </p:cNvPr>
          <p:cNvSpPr/>
          <p:nvPr/>
        </p:nvSpPr>
        <p:spPr>
          <a:xfrm>
            <a:off x="5218981" y="4717374"/>
            <a:ext cx="935181" cy="1800000"/>
          </a:xfrm>
          <a:prstGeom prst="rect">
            <a:avLst/>
          </a:prstGeom>
          <a:solidFill>
            <a:schemeClr val="accent2">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2" name="矩形 61">
            <a:extLst>
              <a:ext uri="{FF2B5EF4-FFF2-40B4-BE49-F238E27FC236}">
                <a16:creationId xmlns:a16="http://schemas.microsoft.com/office/drawing/2014/main" id="{0571B6BC-B37C-AA42-9EEB-EE27380749EA}"/>
              </a:ext>
            </a:extLst>
          </p:cNvPr>
          <p:cNvSpPr/>
          <p:nvPr/>
        </p:nvSpPr>
        <p:spPr>
          <a:xfrm>
            <a:off x="7092000" y="4536000"/>
            <a:ext cx="935181" cy="1980000"/>
          </a:xfrm>
          <a:prstGeom prst="rect">
            <a:avLst/>
          </a:prstGeom>
          <a:solidFill>
            <a:schemeClr val="accent2">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3" name="矩形 62">
            <a:extLst>
              <a:ext uri="{FF2B5EF4-FFF2-40B4-BE49-F238E27FC236}">
                <a16:creationId xmlns:a16="http://schemas.microsoft.com/office/drawing/2014/main" id="{CBC8C458-095B-634F-8EC2-9A8561D11BEA}"/>
              </a:ext>
            </a:extLst>
          </p:cNvPr>
          <p:cNvSpPr/>
          <p:nvPr/>
        </p:nvSpPr>
        <p:spPr>
          <a:xfrm>
            <a:off x="8964612" y="5436000"/>
            <a:ext cx="935181" cy="1080000"/>
          </a:xfrm>
          <a:prstGeom prst="rect">
            <a:avLst/>
          </a:prstGeom>
          <a:solidFill>
            <a:schemeClr val="accent2">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矩形 33">
            <a:extLst>
              <a:ext uri="{FF2B5EF4-FFF2-40B4-BE49-F238E27FC236}">
                <a16:creationId xmlns:a16="http://schemas.microsoft.com/office/drawing/2014/main" id="{0C3214DB-303D-CA45-A8D1-163CF8668DF8}"/>
              </a:ext>
            </a:extLst>
          </p:cNvPr>
          <p:cNvSpPr/>
          <p:nvPr/>
        </p:nvSpPr>
        <p:spPr>
          <a:xfrm>
            <a:off x="8028000" y="5689375"/>
            <a:ext cx="935181" cy="828000"/>
          </a:xfrm>
          <a:prstGeom prst="rect">
            <a:avLst/>
          </a:prstGeom>
          <a:solidFill>
            <a:schemeClr val="accent2">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矩形 32">
            <a:extLst>
              <a:ext uri="{FF2B5EF4-FFF2-40B4-BE49-F238E27FC236}">
                <a16:creationId xmlns:a16="http://schemas.microsoft.com/office/drawing/2014/main" id="{933C8717-B1B1-2440-9972-416ABEF2F034}"/>
              </a:ext>
            </a:extLst>
          </p:cNvPr>
          <p:cNvSpPr/>
          <p:nvPr/>
        </p:nvSpPr>
        <p:spPr>
          <a:xfrm>
            <a:off x="6156000" y="6264000"/>
            <a:ext cx="935181" cy="252000"/>
          </a:xfrm>
          <a:prstGeom prst="rect">
            <a:avLst/>
          </a:prstGeom>
          <a:solidFill>
            <a:schemeClr val="accent2">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矩形 31">
            <a:extLst>
              <a:ext uri="{FF2B5EF4-FFF2-40B4-BE49-F238E27FC236}">
                <a16:creationId xmlns:a16="http://schemas.microsoft.com/office/drawing/2014/main" id="{5AC10D72-F5E7-6B41-B67B-0C289F473E01}"/>
              </a:ext>
            </a:extLst>
          </p:cNvPr>
          <p:cNvSpPr/>
          <p:nvPr/>
        </p:nvSpPr>
        <p:spPr>
          <a:xfrm>
            <a:off x="4283388" y="5581375"/>
            <a:ext cx="935181" cy="900000"/>
          </a:xfrm>
          <a:prstGeom prst="rect">
            <a:avLst/>
          </a:prstGeom>
          <a:solidFill>
            <a:schemeClr val="accent2">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矩形 30">
            <a:extLst>
              <a:ext uri="{FF2B5EF4-FFF2-40B4-BE49-F238E27FC236}">
                <a16:creationId xmlns:a16="http://schemas.microsoft.com/office/drawing/2014/main" id="{BF02C6AD-63BD-6346-8B5A-07920464E5F3}"/>
              </a:ext>
            </a:extLst>
          </p:cNvPr>
          <p:cNvSpPr/>
          <p:nvPr/>
        </p:nvSpPr>
        <p:spPr>
          <a:xfrm>
            <a:off x="2411592" y="4860757"/>
            <a:ext cx="936203" cy="1656617"/>
          </a:xfrm>
          <a:prstGeom prst="rect">
            <a:avLst/>
          </a:prstGeom>
          <a:solidFill>
            <a:schemeClr val="accent2">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p:cNvSpPr txBox="1"/>
          <p:nvPr/>
        </p:nvSpPr>
        <p:spPr>
          <a:xfrm>
            <a:off x="1341486" y="308901"/>
            <a:ext cx="7231014" cy="830997"/>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Related Work</a:t>
            </a:r>
          </a:p>
          <a:p>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4" name="文本框 3">
            <a:extLst>
              <a:ext uri="{FF2B5EF4-FFF2-40B4-BE49-F238E27FC236}">
                <a16:creationId xmlns:a16="http://schemas.microsoft.com/office/drawing/2014/main" id="{D05D0F56-1A2C-4623-B56B-051F95B0E79A}"/>
              </a:ext>
            </a:extLst>
          </p:cNvPr>
          <p:cNvSpPr txBox="1"/>
          <p:nvPr/>
        </p:nvSpPr>
        <p:spPr>
          <a:xfrm>
            <a:off x="708660" y="6377940"/>
            <a:ext cx="184731" cy="369332"/>
          </a:xfrm>
          <a:prstGeom prst="rect">
            <a:avLst/>
          </a:prstGeom>
          <a:noFill/>
        </p:spPr>
        <p:txBody>
          <a:bodyPr wrap="none" rtlCol="0">
            <a:spAutoFit/>
          </a:bodyPr>
          <a:lstStyle/>
          <a:p>
            <a:endParaRPr lang="zh-CN" altLang="en-US" dirty="0"/>
          </a:p>
        </p:txBody>
      </p:sp>
      <p:sp>
        <p:nvSpPr>
          <p:cNvPr id="40" name="文本框 39">
            <a:extLst>
              <a:ext uri="{FF2B5EF4-FFF2-40B4-BE49-F238E27FC236}">
                <a16:creationId xmlns:a16="http://schemas.microsoft.com/office/drawing/2014/main" id="{62E14C40-39CE-A245-BEBE-ECD6F0F312A5}"/>
              </a:ext>
            </a:extLst>
          </p:cNvPr>
          <p:cNvSpPr txBox="1"/>
          <p:nvPr/>
        </p:nvSpPr>
        <p:spPr>
          <a:xfrm>
            <a:off x="477270" y="1164467"/>
            <a:ext cx="8506576" cy="984885"/>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altLang="zh-CN" sz="2400" dirty="0"/>
              <a:t>Hokusai</a:t>
            </a:r>
          </a:p>
          <a:p>
            <a:pPr marL="800100" lvl="1" indent="-342900">
              <a:spcAft>
                <a:spcPts val="1200"/>
              </a:spcAft>
              <a:buFont typeface="Arial" panose="020B0604020202020204" pitchFamily="34" charset="0"/>
              <a:buChar char="•"/>
            </a:pPr>
            <a:endParaRPr lang="en-US" altLang="zh-CN" sz="2400" dirty="0"/>
          </a:p>
        </p:txBody>
      </p:sp>
      <p:graphicFrame>
        <p:nvGraphicFramePr>
          <p:cNvPr id="43" name="表格 4">
            <a:extLst>
              <a:ext uri="{FF2B5EF4-FFF2-40B4-BE49-F238E27FC236}">
                <a16:creationId xmlns:a16="http://schemas.microsoft.com/office/drawing/2014/main" id="{FA6C36CD-0834-C247-B0B0-A8A494295456}"/>
              </a:ext>
            </a:extLst>
          </p:cNvPr>
          <p:cNvGraphicFramePr>
            <a:graphicFrameLocks noGrp="1"/>
          </p:cNvGraphicFramePr>
          <p:nvPr>
            <p:extLst>
              <p:ext uri="{D42A27DB-BD31-4B8C-83A1-F6EECF244321}">
                <p14:modId xmlns:p14="http://schemas.microsoft.com/office/powerpoint/2010/main" val="1650883642"/>
              </p:ext>
            </p:extLst>
          </p:nvPr>
        </p:nvGraphicFramePr>
        <p:xfrm>
          <a:off x="2411720" y="3164773"/>
          <a:ext cx="7488280" cy="480184"/>
        </p:xfrm>
        <a:graphic>
          <a:graphicData uri="http://schemas.openxmlformats.org/drawingml/2006/table">
            <a:tbl>
              <a:tblPr>
                <a:tableStyleId>{5C22544A-7EE6-4342-B048-85BDC9FD1C3A}</a:tableStyleId>
              </a:tblPr>
              <a:tblGrid>
                <a:gridCol w="936035">
                  <a:extLst>
                    <a:ext uri="{9D8B030D-6E8A-4147-A177-3AD203B41FA5}">
                      <a16:colId xmlns:a16="http://schemas.microsoft.com/office/drawing/2014/main" val="1437071863"/>
                    </a:ext>
                  </a:extLst>
                </a:gridCol>
                <a:gridCol w="936035">
                  <a:extLst>
                    <a:ext uri="{9D8B030D-6E8A-4147-A177-3AD203B41FA5}">
                      <a16:colId xmlns:a16="http://schemas.microsoft.com/office/drawing/2014/main" val="657119227"/>
                    </a:ext>
                  </a:extLst>
                </a:gridCol>
                <a:gridCol w="936035">
                  <a:extLst>
                    <a:ext uri="{9D8B030D-6E8A-4147-A177-3AD203B41FA5}">
                      <a16:colId xmlns:a16="http://schemas.microsoft.com/office/drawing/2014/main" val="3208848428"/>
                    </a:ext>
                  </a:extLst>
                </a:gridCol>
                <a:gridCol w="936035">
                  <a:extLst>
                    <a:ext uri="{9D8B030D-6E8A-4147-A177-3AD203B41FA5}">
                      <a16:colId xmlns:a16="http://schemas.microsoft.com/office/drawing/2014/main" val="3046513327"/>
                    </a:ext>
                  </a:extLst>
                </a:gridCol>
                <a:gridCol w="936035">
                  <a:extLst>
                    <a:ext uri="{9D8B030D-6E8A-4147-A177-3AD203B41FA5}">
                      <a16:colId xmlns:a16="http://schemas.microsoft.com/office/drawing/2014/main" val="3502054461"/>
                    </a:ext>
                  </a:extLst>
                </a:gridCol>
                <a:gridCol w="936035">
                  <a:extLst>
                    <a:ext uri="{9D8B030D-6E8A-4147-A177-3AD203B41FA5}">
                      <a16:colId xmlns:a16="http://schemas.microsoft.com/office/drawing/2014/main" val="1331242365"/>
                    </a:ext>
                  </a:extLst>
                </a:gridCol>
                <a:gridCol w="936035">
                  <a:extLst>
                    <a:ext uri="{9D8B030D-6E8A-4147-A177-3AD203B41FA5}">
                      <a16:colId xmlns:a16="http://schemas.microsoft.com/office/drawing/2014/main" val="3210832930"/>
                    </a:ext>
                  </a:extLst>
                </a:gridCol>
                <a:gridCol w="936035">
                  <a:extLst>
                    <a:ext uri="{9D8B030D-6E8A-4147-A177-3AD203B41FA5}">
                      <a16:colId xmlns:a16="http://schemas.microsoft.com/office/drawing/2014/main" val="1656426608"/>
                    </a:ext>
                  </a:extLst>
                </a:gridCol>
              </a:tblGrid>
              <a:tr h="480184">
                <a:tc>
                  <a:txBody>
                    <a:bodyPr/>
                    <a:lstStyle/>
                    <a:p>
                      <a:pPr algn="ctr">
                        <a:lnSpc>
                          <a:spcPct val="100000"/>
                        </a:lnSpc>
                      </a:pPr>
                      <a:r>
                        <a:rPr lang="en-US" altLang="zh-CN" sz="2000" dirty="0"/>
                        <a:t>46</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0000"/>
                        </a:lnSpc>
                      </a:pPr>
                      <a:r>
                        <a:rPr lang="en-US" altLang="zh-CN" sz="2000" dirty="0"/>
                        <a:t>14</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0000"/>
                        </a:lnSpc>
                      </a:pPr>
                      <a:r>
                        <a:rPr lang="en-US" altLang="zh-CN" sz="2000" dirty="0"/>
                        <a:t>25</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0000"/>
                        </a:lnSpc>
                      </a:pPr>
                      <a:r>
                        <a:rPr lang="en-US" altLang="zh-CN" sz="2000" dirty="0"/>
                        <a:t>50</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0000"/>
                        </a:lnSpc>
                      </a:pPr>
                      <a:r>
                        <a:rPr lang="en-US" altLang="zh-CN" sz="2000" dirty="0"/>
                        <a:t>7</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0000"/>
                        </a:lnSpc>
                      </a:pPr>
                      <a:r>
                        <a:rPr lang="en-US" altLang="zh-CN" sz="2000" dirty="0"/>
                        <a:t>55</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0000"/>
                        </a:lnSpc>
                      </a:pPr>
                      <a:r>
                        <a:rPr lang="en-US" altLang="zh-CN" sz="2000" dirty="0"/>
                        <a:t>23</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0000"/>
                        </a:lnSpc>
                      </a:pPr>
                      <a:r>
                        <a:rPr lang="en-US" altLang="zh-CN" sz="2000" dirty="0"/>
                        <a:t>30</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6973776"/>
                  </a:ext>
                </a:extLst>
              </a:tr>
            </a:tbl>
          </a:graphicData>
        </a:graphic>
      </p:graphicFrame>
      <p:graphicFrame>
        <p:nvGraphicFramePr>
          <p:cNvPr id="8" name="表格 4">
            <a:extLst>
              <a:ext uri="{FF2B5EF4-FFF2-40B4-BE49-F238E27FC236}">
                <a16:creationId xmlns:a16="http://schemas.microsoft.com/office/drawing/2014/main" id="{6565C59A-6AD7-5647-AC77-C6D7A6FBB0B5}"/>
              </a:ext>
            </a:extLst>
          </p:cNvPr>
          <p:cNvGraphicFramePr>
            <a:graphicFrameLocks noGrp="1"/>
          </p:cNvGraphicFramePr>
          <p:nvPr>
            <p:extLst>
              <p:ext uri="{D42A27DB-BD31-4B8C-83A1-F6EECF244321}">
                <p14:modId xmlns:p14="http://schemas.microsoft.com/office/powerpoint/2010/main" val="371842610"/>
              </p:ext>
            </p:extLst>
          </p:nvPr>
        </p:nvGraphicFramePr>
        <p:xfrm>
          <a:off x="2411592" y="1957964"/>
          <a:ext cx="7488416" cy="477934"/>
        </p:xfrm>
        <a:graphic>
          <a:graphicData uri="http://schemas.openxmlformats.org/drawingml/2006/table">
            <a:tbl>
              <a:tblPr>
                <a:tableStyleId>{5C22544A-7EE6-4342-B048-85BDC9FD1C3A}</a:tableStyleId>
              </a:tblPr>
              <a:tblGrid>
                <a:gridCol w="468026">
                  <a:extLst>
                    <a:ext uri="{9D8B030D-6E8A-4147-A177-3AD203B41FA5}">
                      <a16:colId xmlns:a16="http://schemas.microsoft.com/office/drawing/2014/main" val="1437071863"/>
                    </a:ext>
                  </a:extLst>
                </a:gridCol>
                <a:gridCol w="468026">
                  <a:extLst>
                    <a:ext uri="{9D8B030D-6E8A-4147-A177-3AD203B41FA5}">
                      <a16:colId xmlns:a16="http://schemas.microsoft.com/office/drawing/2014/main" val="3494642747"/>
                    </a:ext>
                  </a:extLst>
                </a:gridCol>
                <a:gridCol w="468026">
                  <a:extLst>
                    <a:ext uri="{9D8B030D-6E8A-4147-A177-3AD203B41FA5}">
                      <a16:colId xmlns:a16="http://schemas.microsoft.com/office/drawing/2014/main" val="636907543"/>
                    </a:ext>
                  </a:extLst>
                </a:gridCol>
                <a:gridCol w="468026">
                  <a:extLst>
                    <a:ext uri="{9D8B030D-6E8A-4147-A177-3AD203B41FA5}">
                      <a16:colId xmlns:a16="http://schemas.microsoft.com/office/drawing/2014/main" val="59711180"/>
                    </a:ext>
                  </a:extLst>
                </a:gridCol>
                <a:gridCol w="468026">
                  <a:extLst>
                    <a:ext uri="{9D8B030D-6E8A-4147-A177-3AD203B41FA5}">
                      <a16:colId xmlns:a16="http://schemas.microsoft.com/office/drawing/2014/main" val="657119227"/>
                    </a:ext>
                  </a:extLst>
                </a:gridCol>
                <a:gridCol w="468026">
                  <a:extLst>
                    <a:ext uri="{9D8B030D-6E8A-4147-A177-3AD203B41FA5}">
                      <a16:colId xmlns:a16="http://schemas.microsoft.com/office/drawing/2014/main" val="1106963685"/>
                    </a:ext>
                  </a:extLst>
                </a:gridCol>
                <a:gridCol w="468026">
                  <a:extLst>
                    <a:ext uri="{9D8B030D-6E8A-4147-A177-3AD203B41FA5}">
                      <a16:colId xmlns:a16="http://schemas.microsoft.com/office/drawing/2014/main" val="2594948314"/>
                    </a:ext>
                  </a:extLst>
                </a:gridCol>
                <a:gridCol w="468026">
                  <a:extLst>
                    <a:ext uri="{9D8B030D-6E8A-4147-A177-3AD203B41FA5}">
                      <a16:colId xmlns:a16="http://schemas.microsoft.com/office/drawing/2014/main" val="1439446479"/>
                    </a:ext>
                  </a:extLst>
                </a:gridCol>
                <a:gridCol w="468026">
                  <a:extLst>
                    <a:ext uri="{9D8B030D-6E8A-4147-A177-3AD203B41FA5}">
                      <a16:colId xmlns:a16="http://schemas.microsoft.com/office/drawing/2014/main" val="3208848428"/>
                    </a:ext>
                  </a:extLst>
                </a:gridCol>
                <a:gridCol w="468026">
                  <a:extLst>
                    <a:ext uri="{9D8B030D-6E8A-4147-A177-3AD203B41FA5}">
                      <a16:colId xmlns:a16="http://schemas.microsoft.com/office/drawing/2014/main" val="1873184016"/>
                    </a:ext>
                  </a:extLst>
                </a:gridCol>
                <a:gridCol w="468026">
                  <a:extLst>
                    <a:ext uri="{9D8B030D-6E8A-4147-A177-3AD203B41FA5}">
                      <a16:colId xmlns:a16="http://schemas.microsoft.com/office/drawing/2014/main" val="3239867394"/>
                    </a:ext>
                  </a:extLst>
                </a:gridCol>
                <a:gridCol w="468026">
                  <a:extLst>
                    <a:ext uri="{9D8B030D-6E8A-4147-A177-3AD203B41FA5}">
                      <a16:colId xmlns:a16="http://schemas.microsoft.com/office/drawing/2014/main" val="2315164457"/>
                    </a:ext>
                  </a:extLst>
                </a:gridCol>
                <a:gridCol w="468026">
                  <a:extLst>
                    <a:ext uri="{9D8B030D-6E8A-4147-A177-3AD203B41FA5}">
                      <a16:colId xmlns:a16="http://schemas.microsoft.com/office/drawing/2014/main" val="3046513327"/>
                    </a:ext>
                  </a:extLst>
                </a:gridCol>
                <a:gridCol w="468026">
                  <a:extLst>
                    <a:ext uri="{9D8B030D-6E8A-4147-A177-3AD203B41FA5}">
                      <a16:colId xmlns:a16="http://schemas.microsoft.com/office/drawing/2014/main" val="1760757582"/>
                    </a:ext>
                  </a:extLst>
                </a:gridCol>
                <a:gridCol w="468026">
                  <a:extLst>
                    <a:ext uri="{9D8B030D-6E8A-4147-A177-3AD203B41FA5}">
                      <a16:colId xmlns:a16="http://schemas.microsoft.com/office/drawing/2014/main" val="3421375177"/>
                    </a:ext>
                  </a:extLst>
                </a:gridCol>
                <a:gridCol w="468026">
                  <a:extLst>
                    <a:ext uri="{9D8B030D-6E8A-4147-A177-3AD203B41FA5}">
                      <a16:colId xmlns:a16="http://schemas.microsoft.com/office/drawing/2014/main" val="4068343584"/>
                    </a:ext>
                  </a:extLst>
                </a:gridCol>
              </a:tblGrid>
              <a:tr h="477934">
                <a:tc>
                  <a:txBody>
                    <a:bodyPr/>
                    <a:lstStyle/>
                    <a:p>
                      <a:pPr algn="ctr">
                        <a:lnSpc>
                          <a:spcPct val="100000"/>
                        </a:lnSpc>
                      </a:pPr>
                      <a:r>
                        <a:rPr lang="en-US" altLang="zh-CN" sz="2000" dirty="0"/>
                        <a:t>38</a:t>
                      </a:r>
                      <a:endParaRPr lang="zh-CN" altLang="en-US" sz="2000" dirty="0"/>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a:lnSpc>
                          <a:spcPct val="100000"/>
                        </a:lnSpc>
                      </a:pPr>
                      <a:r>
                        <a:rPr lang="en-US" altLang="zh-CN" sz="2000" dirty="0"/>
                        <a:t>8</a:t>
                      </a:r>
                      <a:endParaRPr lang="zh-CN" altLang="en-US" sz="2000" dirty="0"/>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a:lnSpc>
                          <a:spcPct val="100000"/>
                        </a:lnSpc>
                      </a:pPr>
                      <a:r>
                        <a:rPr lang="en-US" altLang="zh-CN" sz="2000" dirty="0"/>
                        <a:t>5</a:t>
                      </a:r>
                      <a:endParaRPr lang="zh-CN" altLang="en-US" sz="2000" dirty="0"/>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a:lnSpc>
                          <a:spcPct val="100000"/>
                        </a:lnSpc>
                      </a:pPr>
                      <a:r>
                        <a:rPr lang="en-US" altLang="zh-CN" sz="2000" dirty="0"/>
                        <a:t>9</a:t>
                      </a:r>
                      <a:endParaRPr lang="zh-CN" altLang="en-US" sz="2000" dirty="0"/>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a:lnSpc>
                          <a:spcPct val="100000"/>
                        </a:lnSpc>
                      </a:pPr>
                      <a:r>
                        <a:rPr lang="en-US" altLang="zh-CN" sz="2000" dirty="0"/>
                        <a:t>23</a:t>
                      </a:r>
                      <a:endParaRPr lang="zh-CN" altLang="en-US" sz="2000" dirty="0"/>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a:lnSpc>
                          <a:spcPct val="100000"/>
                        </a:lnSpc>
                      </a:pPr>
                      <a:r>
                        <a:rPr lang="en-US" altLang="zh-CN" sz="2000" dirty="0"/>
                        <a:t>2</a:t>
                      </a:r>
                      <a:endParaRPr lang="zh-CN" altLang="en-US" sz="2000" dirty="0"/>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a:lnSpc>
                          <a:spcPct val="100000"/>
                        </a:lnSpc>
                      </a:pPr>
                      <a:r>
                        <a:rPr lang="en-US" altLang="zh-CN" sz="2000" dirty="0"/>
                        <a:t>42</a:t>
                      </a:r>
                      <a:endParaRPr lang="zh-CN" altLang="en-US" sz="2000" dirty="0"/>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a:lnSpc>
                          <a:spcPct val="100000"/>
                        </a:lnSpc>
                      </a:pPr>
                      <a:r>
                        <a:rPr lang="en-US" altLang="zh-CN" sz="2000" dirty="0"/>
                        <a:t>8</a:t>
                      </a:r>
                      <a:endParaRPr lang="zh-CN" altLang="en-US" sz="2000" dirty="0"/>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a:lnSpc>
                          <a:spcPct val="100000"/>
                        </a:lnSpc>
                      </a:pPr>
                      <a:r>
                        <a:rPr lang="en-US" altLang="zh-CN" sz="2000" dirty="0"/>
                        <a:t>5</a:t>
                      </a:r>
                      <a:endParaRPr lang="zh-CN" altLang="en-US" sz="2000" dirty="0"/>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a:lnSpc>
                          <a:spcPct val="100000"/>
                        </a:lnSpc>
                      </a:pPr>
                      <a:r>
                        <a:rPr lang="en-US" altLang="zh-CN" sz="2000" dirty="0"/>
                        <a:t>2</a:t>
                      </a:r>
                      <a:endParaRPr lang="zh-CN" altLang="en-US" sz="2000" dirty="0"/>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a:lnSpc>
                          <a:spcPct val="100000"/>
                        </a:lnSpc>
                      </a:pPr>
                      <a:r>
                        <a:rPr lang="en-US" altLang="zh-CN" sz="2000" dirty="0"/>
                        <a:t>39</a:t>
                      </a:r>
                      <a:endParaRPr lang="zh-CN" altLang="en-US" sz="2000" dirty="0"/>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a:lnSpc>
                          <a:spcPct val="100000"/>
                        </a:lnSpc>
                      </a:pPr>
                      <a:r>
                        <a:rPr lang="en-US" altLang="zh-CN" sz="2000" dirty="0"/>
                        <a:t>16</a:t>
                      </a:r>
                      <a:endParaRPr lang="zh-CN" altLang="en-US" sz="2000" dirty="0"/>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a:lnSpc>
                          <a:spcPct val="100000"/>
                        </a:lnSpc>
                      </a:pPr>
                      <a:r>
                        <a:rPr lang="en-US" altLang="zh-CN" sz="2000" dirty="0"/>
                        <a:t>14</a:t>
                      </a:r>
                      <a:endParaRPr lang="zh-CN" altLang="en-US" sz="2000" dirty="0"/>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a:lnSpc>
                          <a:spcPct val="100000"/>
                        </a:lnSpc>
                      </a:pPr>
                      <a:r>
                        <a:rPr lang="en-US" altLang="zh-CN" sz="2000" dirty="0"/>
                        <a:t>9</a:t>
                      </a:r>
                      <a:endParaRPr lang="zh-CN" altLang="en-US" sz="2000" dirty="0"/>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a:lnSpc>
                          <a:spcPct val="100000"/>
                        </a:lnSpc>
                      </a:pPr>
                      <a:r>
                        <a:rPr lang="en-US" altLang="zh-CN" sz="2000" dirty="0"/>
                        <a:t>9</a:t>
                      </a:r>
                      <a:endParaRPr lang="zh-CN" altLang="en-US" sz="2000" dirty="0"/>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a:lnSpc>
                          <a:spcPct val="100000"/>
                        </a:lnSpc>
                      </a:pPr>
                      <a:r>
                        <a:rPr lang="en-US" altLang="zh-CN" sz="2000" dirty="0"/>
                        <a:t>21</a:t>
                      </a:r>
                      <a:endParaRPr lang="zh-CN" altLang="en-US" sz="2000" dirty="0"/>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416973776"/>
                  </a:ext>
                </a:extLst>
              </a:tr>
            </a:tbl>
          </a:graphicData>
        </a:graphic>
      </p:graphicFrame>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862987DC-90F2-C04D-926D-057BBD1F0902}"/>
                  </a:ext>
                </a:extLst>
              </p:cNvPr>
              <p:cNvSpPr txBox="1"/>
              <p:nvPr/>
            </p:nvSpPr>
            <p:spPr>
              <a:xfrm>
                <a:off x="2411592" y="2615669"/>
                <a:ext cx="93640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0" i="1" smtClean="0">
                          <a:latin typeface="Cambria Math" panose="02040503050406030204" pitchFamily="18" charset="0"/>
                        </a:rPr>
                        <m:t>38+8</m:t>
                      </m:r>
                    </m:oMath>
                  </m:oMathPara>
                </a14:m>
                <a:endParaRPr kumimoji="1" lang="zh-CN" altLang="en-US" sz="1600" dirty="0"/>
              </a:p>
            </p:txBody>
          </p:sp>
        </mc:Choice>
        <mc:Fallback xmlns="">
          <p:sp>
            <p:nvSpPr>
              <p:cNvPr id="3" name="文本框 2">
                <a:extLst>
                  <a:ext uri="{FF2B5EF4-FFF2-40B4-BE49-F238E27FC236}">
                    <a16:creationId xmlns:a16="http://schemas.microsoft.com/office/drawing/2014/main" id="{862987DC-90F2-C04D-926D-057BBD1F0902}"/>
                  </a:ext>
                </a:extLst>
              </p:cNvPr>
              <p:cNvSpPr txBox="1">
                <a:spLocks noRot="1" noChangeAspect="1" noMove="1" noResize="1" noEditPoints="1" noAdjustHandles="1" noChangeArrowheads="1" noChangeShapeType="1" noTextEdit="1"/>
              </p:cNvSpPr>
              <p:nvPr/>
            </p:nvSpPr>
            <p:spPr>
              <a:xfrm>
                <a:off x="2411592" y="2615669"/>
                <a:ext cx="936409" cy="338554"/>
              </a:xfrm>
              <a:prstGeom prst="rect">
                <a:avLst/>
              </a:prstGeom>
              <a:blipFill>
                <a:blip r:embed="rId4"/>
                <a:stretch>
                  <a:fillRect/>
                </a:stretch>
              </a:blipFill>
            </p:spPr>
            <p:txBody>
              <a:bodyPr/>
              <a:lstStyle/>
              <a:p>
                <a:r>
                  <a:rPr lang="zh-CN" altLang="en-US">
                    <a:noFill/>
                  </a:rPr>
                  <a:t> </a:t>
                </a:r>
              </a:p>
            </p:txBody>
          </p:sp>
        </mc:Fallback>
      </mc:AlternateContent>
      <p:sp>
        <p:nvSpPr>
          <p:cNvPr id="35" name="矩形 34">
            <a:extLst>
              <a:ext uri="{FF2B5EF4-FFF2-40B4-BE49-F238E27FC236}">
                <a16:creationId xmlns:a16="http://schemas.microsoft.com/office/drawing/2014/main" id="{8EF325D1-E334-274A-B9AC-8F36AC18AB93}"/>
              </a:ext>
            </a:extLst>
          </p:cNvPr>
          <p:cNvSpPr/>
          <p:nvPr/>
        </p:nvSpPr>
        <p:spPr>
          <a:xfrm>
            <a:off x="2411720" y="5149375"/>
            <a:ext cx="468000" cy="1368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矩形 35">
            <a:extLst>
              <a:ext uri="{FF2B5EF4-FFF2-40B4-BE49-F238E27FC236}">
                <a16:creationId xmlns:a16="http://schemas.microsoft.com/office/drawing/2014/main" id="{B084029D-2FEB-8348-AB16-244BFC5ED325}"/>
              </a:ext>
            </a:extLst>
          </p:cNvPr>
          <p:cNvSpPr/>
          <p:nvPr/>
        </p:nvSpPr>
        <p:spPr>
          <a:xfrm>
            <a:off x="2880000" y="6229375"/>
            <a:ext cx="468000" cy="288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矩形 36">
            <a:extLst>
              <a:ext uri="{FF2B5EF4-FFF2-40B4-BE49-F238E27FC236}">
                <a16:creationId xmlns:a16="http://schemas.microsoft.com/office/drawing/2014/main" id="{5B31D608-A68D-B948-B7E3-2ADB6BC27E95}"/>
              </a:ext>
            </a:extLst>
          </p:cNvPr>
          <p:cNvSpPr/>
          <p:nvPr/>
        </p:nvSpPr>
        <p:spPr>
          <a:xfrm>
            <a:off x="3348000" y="6337375"/>
            <a:ext cx="468000" cy="180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8" name="矩形 37">
            <a:extLst>
              <a:ext uri="{FF2B5EF4-FFF2-40B4-BE49-F238E27FC236}">
                <a16:creationId xmlns:a16="http://schemas.microsoft.com/office/drawing/2014/main" id="{497A05D6-2AB7-C942-A91E-AFBA19A7D746}"/>
              </a:ext>
            </a:extLst>
          </p:cNvPr>
          <p:cNvSpPr/>
          <p:nvPr/>
        </p:nvSpPr>
        <p:spPr>
          <a:xfrm>
            <a:off x="3816000" y="6193375"/>
            <a:ext cx="468000" cy="324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9" name="矩形 38">
            <a:extLst>
              <a:ext uri="{FF2B5EF4-FFF2-40B4-BE49-F238E27FC236}">
                <a16:creationId xmlns:a16="http://schemas.microsoft.com/office/drawing/2014/main" id="{3EF0471B-9161-5F4F-B31D-6D616CA3846C}"/>
              </a:ext>
            </a:extLst>
          </p:cNvPr>
          <p:cNvSpPr/>
          <p:nvPr/>
        </p:nvSpPr>
        <p:spPr>
          <a:xfrm>
            <a:off x="4284000" y="5689375"/>
            <a:ext cx="468000" cy="827999"/>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矩形 40">
            <a:extLst>
              <a:ext uri="{FF2B5EF4-FFF2-40B4-BE49-F238E27FC236}">
                <a16:creationId xmlns:a16="http://schemas.microsoft.com/office/drawing/2014/main" id="{ABA5BDB8-1501-F746-B924-DB1BB333FE82}"/>
              </a:ext>
            </a:extLst>
          </p:cNvPr>
          <p:cNvSpPr/>
          <p:nvPr/>
        </p:nvSpPr>
        <p:spPr>
          <a:xfrm>
            <a:off x="4752000" y="6445375"/>
            <a:ext cx="468000" cy="72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2" name="矩形 41">
            <a:extLst>
              <a:ext uri="{FF2B5EF4-FFF2-40B4-BE49-F238E27FC236}">
                <a16:creationId xmlns:a16="http://schemas.microsoft.com/office/drawing/2014/main" id="{5A3C4AAA-864E-5142-95D1-46915599EECC}"/>
              </a:ext>
            </a:extLst>
          </p:cNvPr>
          <p:cNvSpPr/>
          <p:nvPr/>
        </p:nvSpPr>
        <p:spPr>
          <a:xfrm>
            <a:off x="5220000" y="5005375"/>
            <a:ext cx="468000" cy="1512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4" name="矩形 43">
            <a:extLst>
              <a:ext uri="{FF2B5EF4-FFF2-40B4-BE49-F238E27FC236}">
                <a16:creationId xmlns:a16="http://schemas.microsoft.com/office/drawing/2014/main" id="{920C9852-9847-CB4F-87C5-E857E37B0BC5}"/>
              </a:ext>
            </a:extLst>
          </p:cNvPr>
          <p:cNvSpPr/>
          <p:nvPr/>
        </p:nvSpPr>
        <p:spPr>
          <a:xfrm>
            <a:off x="5688000" y="6229375"/>
            <a:ext cx="468000" cy="288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矩形 44">
            <a:extLst>
              <a:ext uri="{FF2B5EF4-FFF2-40B4-BE49-F238E27FC236}">
                <a16:creationId xmlns:a16="http://schemas.microsoft.com/office/drawing/2014/main" id="{2CCC8404-986D-F84B-B4AD-DA57D37C0B68}"/>
              </a:ext>
            </a:extLst>
          </p:cNvPr>
          <p:cNvSpPr/>
          <p:nvPr/>
        </p:nvSpPr>
        <p:spPr>
          <a:xfrm>
            <a:off x="6156000" y="6337375"/>
            <a:ext cx="468000" cy="180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6" name="矩形 45">
            <a:extLst>
              <a:ext uri="{FF2B5EF4-FFF2-40B4-BE49-F238E27FC236}">
                <a16:creationId xmlns:a16="http://schemas.microsoft.com/office/drawing/2014/main" id="{9D8A0F67-E0B9-F34C-B88E-7F2901B8648A}"/>
              </a:ext>
            </a:extLst>
          </p:cNvPr>
          <p:cNvSpPr/>
          <p:nvPr/>
        </p:nvSpPr>
        <p:spPr>
          <a:xfrm>
            <a:off x="6624000" y="6445375"/>
            <a:ext cx="468000" cy="72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矩形 46">
            <a:extLst>
              <a:ext uri="{FF2B5EF4-FFF2-40B4-BE49-F238E27FC236}">
                <a16:creationId xmlns:a16="http://schemas.microsoft.com/office/drawing/2014/main" id="{F3FB2835-70B3-7C42-B74E-36FBB7D0EBFD}"/>
              </a:ext>
            </a:extLst>
          </p:cNvPr>
          <p:cNvSpPr/>
          <p:nvPr/>
        </p:nvSpPr>
        <p:spPr>
          <a:xfrm>
            <a:off x="7092000" y="5149375"/>
            <a:ext cx="468000" cy="1368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8" name="矩形 47">
            <a:extLst>
              <a:ext uri="{FF2B5EF4-FFF2-40B4-BE49-F238E27FC236}">
                <a16:creationId xmlns:a16="http://schemas.microsoft.com/office/drawing/2014/main" id="{2FF38026-5BF8-FB4C-A604-329D1789D557}"/>
              </a:ext>
            </a:extLst>
          </p:cNvPr>
          <p:cNvSpPr/>
          <p:nvPr/>
        </p:nvSpPr>
        <p:spPr>
          <a:xfrm>
            <a:off x="7560000" y="5941375"/>
            <a:ext cx="468000" cy="576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9" name="矩形 48">
            <a:extLst>
              <a:ext uri="{FF2B5EF4-FFF2-40B4-BE49-F238E27FC236}">
                <a16:creationId xmlns:a16="http://schemas.microsoft.com/office/drawing/2014/main" id="{714EDDAD-FBC1-E94F-8F97-F57ED7C3FED2}"/>
              </a:ext>
            </a:extLst>
          </p:cNvPr>
          <p:cNvSpPr/>
          <p:nvPr/>
        </p:nvSpPr>
        <p:spPr>
          <a:xfrm>
            <a:off x="8028000" y="6013375"/>
            <a:ext cx="468000" cy="503999"/>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0" name="矩形 49">
            <a:extLst>
              <a:ext uri="{FF2B5EF4-FFF2-40B4-BE49-F238E27FC236}">
                <a16:creationId xmlns:a16="http://schemas.microsoft.com/office/drawing/2014/main" id="{B436858C-90BF-E647-9585-AFFC73E6DF20}"/>
              </a:ext>
            </a:extLst>
          </p:cNvPr>
          <p:cNvSpPr/>
          <p:nvPr/>
        </p:nvSpPr>
        <p:spPr>
          <a:xfrm>
            <a:off x="8496000" y="6193375"/>
            <a:ext cx="468000" cy="324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1" name="矩形 50">
            <a:extLst>
              <a:ext uri="{FF2B5EF4-FFF2-40B4-BE49-F238E27FC236}">
                <a16:creationId xmlns:a16="http://schemas.microsoft.com/office/drawing/2014/main" id="{295882E1-40A3-4D41-A64D-F650577F3DF9}"/>
              </a:ext>
            </a:extLst>
          </p:cNvPr>
          <p:cNvSpPr/>
          <p:nvPr/>
        </p:nvSpPr>
        <p:spPr>
          <a:xfrm>
            <a:off x="8964000" y="6193375"/>
            <a:ext cx="468000" cy="324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2" name="矩形 51">
            <a:extLst>
              <a:ext uri="{FF2B5EF4-FFF2-40B4-BE49-F238E27FC236}">
                <a16:creationId xmlns:a16="http://schemas.microsoft.com/office/drawing/2014/main" id="{6E46EAA5-C356-F348-B00E-25C105BB3BA0}"/>
              </a:ext>
            </a:extLst>
          </p:cNvPr>
          <p:cNvSpPr/>
          <p:nvPr/>
        </p:nvSpPr>
        <p:spPr>
          <a:xfrm>
            <a:off x="9432000" y="5761375"/>
            <a:ext cx="468000" cy="756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8CC41939-88A1-8641-99C6-C7DC10C709FE}"/>
                  </a:ext>
                </a:extLst>
              </p:cNvPr>
              <p:cNvSpPr txBox="1"/>
              <p:nvPr/>
            </p:nvSpPr>
            <p:spPr>
              <a:xfrm>
                <a:off x="3347795" y="2607441"/>
                <a:ext cx="93640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0" i="1" smtClean="0">
                          <a:latin typeface="Cambria Math" panose="02040503050406030204" pitchFamily="18" charset="0"/>
                        </a:rPr>
                        <m:t>5+9</m:t>
                      </m:r>
                    </m:oMath>
                  </m:oMathPara>
                </a14:m>
                <a:endParaRPr kumimoji="1" lang="zh-CN" altLang="en-US" sz="1600" dirty="0"/>
              </a:p>
            </p:txBody>
          </p:sp>
        </mc:Choice>
        <mc:Fallback xmlns="">
          <p:sp>
            <p:nvSpPr>
              <p:cNvPr id="53" name="文本框 52">
                <a:extLst>
                  <a:ext uri="{FF2B5EF4-FFF2-40B4-BE49-F238E27FC236}">
                    <a16:creationId xmlns:a16="http://schemas.microsoft.com/office/drawing/2014/main" id="{8CC41939-88A1-8641-99C6-C7DC10C709FE}"/>
                  </a:ext>
                </a:extLst>
              </p:cNvPr>
              <p:cNvSpPr txBox="1">
                <a:spLocks noRot="1" noChangeAspect="1" noMove="1" noResize="1" noEditPoints="1" noAdjustHandles="1" noChangeArrowheads="1" noChangeShapeType="1" noTextEdit="1"/>
              </p:cNvSpPr>
              <p:nvPr/>
            </p:nvSpPr>
            <p:spPr>
              <a:xfrm>
                <a:off x="3347795" y="2607441"/>
                <a:ext cx="936409" cy="338554"/>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0AD75246-B9CD-224A-BD39-B78FC28F6A98}"/>
                  </a:ext>
                </a:extLst>
              </p:cNvPr>
              <p:cNvSpPr txBox="1"/>
              <p:nvPr/>
            </p:nvSpPr>
            <p:spPr>
              <a:xfrm>
                <a:off x="4283591" y="2614630"/>
                <a:ext cx="93640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0" i="1" smtClean="0">
                          <a:latin typeface="Cambria Math" panose="02040503050406030204" pitchFamily="18" charset="0"/>
                        </a:rPr>
                        <m:t>23+2</m:t>
                      </m:r>
                    </m:oMath>
                  </m:oMathPara>
                </a14:m>
                <a:endParaRPr kumimoji="1" lang="zh-CN" altLang="en-US" sz="1600" dirty="0"/>
              </a:p>
            </p:txBody>
          </p:sp>
        </mc:Choice>
        <mc:Fallback xmlns="">
          <p:sp>
            <p:nvSpPr>
              <p:cNvPr id="54" name="文本框 53">
                <a:extLst>
                  <a:ext uri="{FF2B5EF4-FFF2-40B4-BE49-F238E27FC236}">
                    <a16:creationId xmlns:a16="http://schemas.microsoft.com/office/drawing/2014/main" id="{0AD75246-B9CD-224A-BD39-B78FC28F6A98}"/>
                  </a:ext>
                </a:extLst>
              </p:cNvPr>
              <p:cNvSpPr txBox="1">
                <a:spLocks noRot="1" noChangeAspect="1" noMove="1" noResize="1" noEditPoints="1" noAdjustHandles="1" noChangeArrowheads="1" noChangeShapeType="1" noTextEdit="1"/>
              </p:cNvSpPr>
              <p:nvPr/>
            </p:nvSpPr>
            <p:spPr>
              <a:xfrm>
                <a:off x="4283591" y="2614630"/>
                <a:ext cx="936409" cy="338554"/>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49020B51-5AC9-964A-B917-D5AD25E37DE7}"/>
                  </a:ext>
                </a:extLst>
              </p:cNvPr>
              <p:cNvSpPr txBox="1"/>
              <p:nvPr/>
            </p:nvSpPr>
            <p:spPr>
              <a:xfrm>
                <a:off x="5219181" y="2620535"/>
                <a:ext cx="93640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0" i="1" smtClean="0">
                          <a:latin typeface="Cambria Math" panose="02040503050406030204" pitchFamily="18" charset="0"/>
                        </a:rPr>
                        <m:t>42+8</m:t>
                      </m:r>
                    </m:oMath>
                  </m:oMathPara>
                </a14:m>
                <a:endParaRPr kumimoji="1" lang="zh-CN" altLang="en-US" sz="1600" dirty="0"/>
              </a:p>
            </p:txBody>
          </p:sp>
        </mc:Choice>
        <mc:Fallback xmlns="">
          <p:sp>
            <p:nvSpPr>
              <p:cNvPr id="55" name="文本框 54">
                <a:extLst>
                  <a:ext uri="{FF2B5EF4-FFF2-40B4-BE49-F238E27FC236}">
                    <a16:creationId xmlns:a16="http://schemas.microsoft.com/office/drawing/2014/main" id="{49020B51-5AC9-964A-B917-D5AD25E37DE7}"/>
                  </a:ext>
                </a:extLst>
              </p:cNvPr>
              <p:cNvSpPr txBox="1">
                <a:spLocks noRot="1" noChangeAspect="1" noMove="1" noResize="1" noEditPoints="1" noAdjustHandles="1" noChangeArrowheads="1" noChangeShapeType="1" noTextEdit="1"/>
              </p:cNvSpPr>
              <p:nvPr/>
            </p:nvSpPr>
            <p:spPr>
              <a:xfrm>
                <a:off x="5219181" y="2620535"/>
                <a:ext cx="936409" cy="338554"/>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AB4F5630-F0B1-674A-8DF3-1EC01173E27B}"/>
                  </a:ext>
                </a:extLst>
              </p:cNvPr>
              <p:cNvSpPr txBox="1"/>
              <p:nvPr/>
            </p:nvSpPr>
            <p:spPr>
              <a:xfrm>
                <a:off x="6155795" y="2613449"/>
                <a:ext cx="93640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0" i="1" smtClean="0">
                          <a:latin typeface="Cambria Math" panose="02040503050406030204" pitchFamily="18" charset="0"/>
                        </a:rPr>
                        <m:t>5+2</m:t>
                      </m:r>
                    </m:oMath>
                  </m:oMathPara>
                </a14:m>
                <a:endParaRPr kumimoji="1" lang="zh-CN" altLang="en-US" sz="1600" dirty="0"/>
              </a:p>
            </p:txBody>
          </p:sp>
        </mc:Choice>
        <mc:Fallback xmlns="">
          <p:sp>
            <p:nvSpPr>
              <p:cNvPr id="56" name="文本框 55">
                <a:extLst>
                  <a:ext uri="{FF2B5EF4-FFF2-40B4-BE49-F238E27FC236}">
                    <a16:creationId xmlns:a16="http://schemas.microsoft.com/office/drawing/2014/main" id="{AB4F5630-F0B1-674A-8DF3-1EC01173E27B}"/>
                  </a:ext>
                </a:extLst>
              </p:cNvPr>
              <p:cNvSpPr txBox="1">
                <a:spLocks noRot="1" noChangeAspect="1" noMove="1" noResize="1" noEditPoints="1" noAdjustHandles="1" noChangeArrowheads="1" noChangeShapeType="1" noTextEdit="1"/>
              </p:cNvSpPr>
              <p:nvPr/>
            </p:nvSpPr>
            <p:spPr>
              <a:xfrm>
                <a:off x="6155795" y="2613449"/>
                <a:ext cx="936409" cy="338554"/>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A3606A3F-36DA-4848-BF15-4A26A110A0BE}"/>
                  </a:ext>
                </a:extLst>
              </p:cNvPr>
              <p:cNvSpPr txBox="1"/>
              <p:nvPr/>
            </p:nvSpPr>
            <p:spPr>
              <a:xfrm>
                <a:off x="7091998" y="2605221"/>
                <a:ext cx="93640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0" i="1" smtClean="0">
                          <a:latin typeface="Cambria Math" panose="02040503050406030204" pitchFamily="18" charset="0"/>
                        </a:rPr>
                        <m:t>39+16</m:t>
                      </m:r>
                    </m:oMath>
                  </m:oMathPara>
                </a14:m>
                <a:endParaRPr kumimoji="1" lang="zh-CN" altLang="en-US" sz="1600" dirty="0"/>
              </a:p>
            </p:txBody>
          </p:sp>
        </mc:Choice>
        <mc:Fallback xmlns="">
          <p:sp>
            <p:nvSpPr>
              <p:cNvPr id="57" name="文本框 56">
                <a:extLst>
                  <a:ext uri="{FF2B5EF4-FFF2-40B4-BE49-F238E27FC236}">
                    <a16:creationId xmlns:a16="http://schemas.microsoft.com/office/drawing/2014/main" id="{A3606A3F-36DA-4848-BF15-4A26A110A0BE}"/>
                  </a:ext>
                </a:extLst>
              </p:cNvPr>
              <p:cNvSpPr txBox="1">
                <a:spLocks noRot="1" noChangeAspect="1" noMove="1" noResize="1" noEditPoints="1" noAdjustHandles="1" noChangeArrowheads="1" noChangeShapeType="1" noTextEdit="1"/>
              </p:cNvSpPr>
              <p:nvPr/>
            </p:nvSpPr>
            <p:spPr>
              <a:xfrm>
                <a:off x="7091998" y="2605221"/>
                <a:ext cx="936409" cy="338554"/>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96FCBE9E-55CC-5D42-BD66-0BAA1DC684F6}"/>
                  </a:ext>
                </a:extLst>
              </p:cNvPr>
              <p:cNvSpPr txBox="1"/>
              <p:nvPr/>
            </p:nvSpPr>
            <p:spPr>
              <a:xfrm>
                <a:off x="8027794" y="2612410"/>
                <a:ext cx="93640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0" i="1" smtClean="0">
                          <a:latin typeface="Cambria Math" panose="02040503050406030204" pitchFamily="18" charset="0"/>
                        </a:rPr>
                        <m:t>14+9</m:t>
                      </m:r>
                    </m:oMath>
                  </m:oMathPara>
                </a14:m>
                <a:endParaRPr kumimoji="1" lang="zh-CN" altLang="en-US" sz="1600" dirty="0"/>
              </a:p>
            </p:txBody>
          </p:sp>
        </mc:Choice>
        <mc:Fallback xmlns="">
          <p:sp>
            <p:nvSpPr>
              <p:cNvPr id="58" name="文本框 57">
                <a:extLst>
                  <a:ext uri="{FF2B5EF4-FFF2-40B4-BE49-F238E27FC236}">
                    <a16:creationId xmlns:a16="http://schemas.microsoft.com/office/drawing/2014/main" id="{96FCBE9E-55CC-5D42-BD66-0BAA1DC684F6}"/>
                  </a:ext>
                </a:extLst>
              </p:cNvPr>
              <p:cNvSpPr txBox="1">
                <a:spLocks noRot="1" noChangeAspect="1" noMove="1" noResize="1" noEditPoints="1" noAdjustHandles="1" noChangeArrowheads="1" noChangeShapeType="1" noTextEdit="1"/>
              </p:cNvSpPr>
              <p:nvPr/>
            </p:nvSpPr>
            <p:spPr>
              <a:xfrm>
                <a:off x="8027794" y="2612410"/>
                <a:ext cx="936409" cy="338554"/>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2502F03C-36FF-BE4C-B1C6-4080CDCDE03E}"/>
                  </a:ext>
                </a:extLst>
              </p:cNvPr>
              <p:cNvSpPr txBox="1"/>
              <p:nvPr/>
            </p:nvSpPr>
            <p:spPr>
              <a:xfrm>
                <a:off x="8963384" y="2618315"/>
                <a:ext cx="93640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0" i="1" smtClean="0">
                          <a:latin typeface="Cambria Math" panose="02040503050406030204" pitchFamily="18" charset="0"/>
                        </a:rPr>
                        <m:t>9+21</m:t>
                      </m:r>
                    </m:oMath>
                  </m:oMathPara>
                </a14:m>
                <a:endParaRPr kumimoji="1" lang="zh-CN" altLang="en-US" sz="1600" dirty="0"/>
              </a:p>
            </p:txBody>
          </p:sp>
        </mc:Choice>
        <mc:Fallback xmlns="">
          <p:sp>
            <p:nvSpPr>
              <p:cNvPr id="59" name="文本框 58">
                <a:extLst>
                  <a:ext uri="{FF2B5EF4-FFF2-40B4-BE49-F238E27FC236}">
                    <a16:creationId xmlns:a16="http://schemas.microsoft.com/office/drawing/2014/main" id="{2502F03C-36FF-BE4C-B1C6-4080CDCDE03E}"/>
                  </a:ext>
                </a:extLst>
              </p:cNvPr>
              <p:cNvSpPr txBox="1">
                <a:spLocks noRot="1" noChangeAspect="1" noMove="1" noResize="1" noEditPoints="1" noAdjustHandles="1" noChangeArrowheads="1" noChangeShapeType="1" noTextEdit="1"/>
              </p:cNvSpPr>
              <p:nvPr/>
            </p:nvSpPr>
            <p:spPr>
              <a:xfrm>
                <a:off x="8963384" y="2618315"/>
                <a:ext cx="936409" cy="338554"/>
              </a:xfrm>
              <a:prstGeom prst="rect">
                <a:avLst/>
              </a:prstGeom>
              <a:blipFill>
                <a:blip r:embed="rId11"/>
                <a:stretch>
                  <a:fillRect/>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746760931"/>
      </p:ext>
    </p:extLst>
  </p:cSld>
  <p:clrMapOvr>
    <a:masterClrMapping/>
  </p:clrMapOvr>
  <mc:AlternateContent xmlns:mc="http://schemas.openxmlformats.org/markup-compatibility/2006" xmlns:p14="http://schemas.microsoft.com/office/powerpoint/2010/main">
    <mc:Choice Requires="p14">
      <p:transition spd="med" p14:dur="700" advTm="98783">
        <p:fade/>
      </p:transition>
    </mc:Choice>
    <mc:Fallback xmlns="">
      <p:transition spd="med" advTm="9878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1000"/>
                                        <p:tgtEl>
                                          <p:spTgt spid="5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1000"/>
                                        <p:tgtEl>
                                          <p:spTgt spid="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1000"/>
                                        <p:tgtEl>
                                          <p:spTgt spid="5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down)">
                                      <p:cBhvr>
                                        <p:cTn id="34" dur="1000"/>
                                        <p:tgtEl>
                                          <p:spTgt spid="3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down)">
                                      <p:cBhvr>
                                        <p:cTn id="37" dur="1000"/>
                                        <p:tgtEl>
                                          <p:spTgt spid="6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down)">
                                      <p:cBhvr>
                                        <p:cTn id="40" dur="1000"/>
                                        <p:tgtEl>
                                          <p:spTgt spid="3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down)">
                                      <p:cBhvr>
                                        <p:cTn id="43" dur="1000"/>
                                        <p:tgtEl>
                                          <p:spTgt spid="6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1000"/>
                                        <p:tgtEl>
                                          <p:spTgt spid="3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wipe(down)">
                                      <p:cBhvr>
                                        <p:cTn id="49" dur="1000"/>
                                        <p:tgtEl>
                                          <p:spTgt spid="6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1000"/>
                                        <p:tgtEl>
                                          <p:spTgt spid="34"/>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down)">
                                      <p:cBhvr>
                                        <p:cTn id="55"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34" grpId="0" animBg="1"/>
      <p:bldP spid="33" grpId="0" animBg="1"/>
      <p:bldP spid="32" grpId="0" animBg="1"/>
      <p:bldP spid="31" grpId="0" animBg="1"/>
      <p:bldP spid="3" grpId="0"/>
      <p:bldP spid="53" grpId="0"/>
      <p:bldP spid="54" grpId="0"/>
      <p:bldP spid="55" grpId="0"/>
      <p:bldP spid="56" grpId="0"/>
      <p:bldP spid="57" grpId="0"/>
      <p:bldP spid="58" grpId="0"/>
      <p:bldP spid="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a:extLst>
              <a:ext uri="{FF2B5EF4-FFF2-40B4-BE49-F238E27FC236}">
                <a16:creationId xmlns:a16="http://schemas.microsoft.com/office/drawing/2014/main" id="{0C3214DB-303D-CA45-A8D1-163CF8668DF8}"/>
              </a:ext>
            </a:extLst>
          </p:cNvPr>
          <p:cNvSpPr/>
          <p:nvPr/>
        </p:nvSpPr>
        <p:spPr>
          <a:xfrm>
            <a:off x="8028000" y="5761375"/>
            <a:ext cx="1872000" cy="756000"/>
          </a:xfrm>
          <a:prstGeom prst="rect">
            <a:avLst/>
          </a:prstGeom>
          <a:solidFill>
            <a:schemeClr val="accent2">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矩形 32">
            <a:extLst>
              <a:ext uri="{FF2B5EF4-FFF2-40B4-BE49-F238E27FC236}">
                <a16:creationId xmlns:a16="http://schemas.microsoft.com/office/drawing/2014/main" id="{933C8717-B1B1-2440-9972-416ABEF2F034}"/>
              </a:ext>
            </a:extLst>
          </p:cNvPr>
          <p:cNvSpPr/>
          <p:nvPr/>
        </p:nvSpPr>
        <p:spPr>
          <a:xfrm>
            <a:off x="6156000" y="5149375"/>
            <a:ext cx="1872000" cy="1368000"/>
          </a:xfrm>
          <a:prstGeom prst="rect">
            <a:avLst/>
          </a:prstGeom>
          <a:solidFill>
            <a:schemeClr val="accent2">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矩形 31">
            <a:extLst>
              <a:ext uri="{FF2B5EF4-FFF2-40B4-BE49-F238E27FC236}">
                <a16:creationId xmlns:a16="http://schemas.microsoft.com/office/drawing/2014/main" id="{5AC10D72-F5E7-6B41-B67B-0C289F473E01}"/>
              </a:ext>
            </a:extLst>
          </p:cNvPr>
          <p:cNvSpPr/>
          <p:nvPr/>
        </p:nvSpPr>
        <p:spPr>
          <a:xfrm>
            <a:off x="4284000" y="5005375"/>
            <a:ext cx="1872000" cy="1512000"/>
          </a:xfrm>
          <a:prstGeom prst="rect">
            <a:avLst/>
          </a:prstGeom>
          <a:solidFill>
            <a:schemeClr val="accent2">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矩形 30">
            <a:extLst>
              <a:ext uri="{FF2B5EF4-FFF2-40B4-BE49-F238E27FC236}">
                <a16:creationId xmlns:a16="http://schemas.microsoft.com/office/drawing/2014/main" id="{BF02C6AD-63BD-6346-8B5A-07920464E5F3}"/>
              </a:ext>
            </a:extLst>
          </p:cNvPr>
          <p:cNvSpPr/>
          <p:nvPr/>
        </p:nvSpPr>
        <p:spPr>
          <a:xfrm>
            <a:off x="2411592" y="5149375"/>
            <a:ext cx="1872000" cy="1368000"/>
          </a:xfrm>
          <a:prstGeom prst="rect">
            <a:avLst/>
          </a:prstGeom>
          <a:solidFill>
            <a:schemeClr val="accent2">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p:cNvSpPr txBox="1"/>
          <p:nvPr/>
        </p:nvSpPr>
        <p:spPr>
          <a:xfrm>
            <a:off x="1341486" y="308901"/>
            <a:ext cx="7231014" cy="830997"/>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Related Work</a:t>
            </a:r>
          </a:p>
          <a:p>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4" name="文本框 3">
            <a:extLst>
              <a:ext uri="{FF2B5EF4-FFF2-40B4-BE49-F238E27FC236}">
                <a16:creationId xmlns:a16="http://schemas.microsoft.com/office/drawing/2014/main" id="{D05D0F56-1A2C-4623-B56B-051F95B0E79A}"/>
              </a:ext>
            </a:extLst>
          </p:cNvPr>
          <p:cNvSpPr txBox="1"/>
          <p:nvPr/>
        </p:nvSpPr>
        <p:spPr>
          <a:xfrm>
            <a:off x="708660" y="6377940"/>
            <a:ext cx="184731" cy="369332"/>
          </a:xfrm>
          <a:prstGeom prst="rect">
            <a:avLst/>
          </a:prstGeom>
          <a:noFill/>
        </p:spPr>
        <p:txBody>
          <a:bodyPr wrap="none" rtlCol="0">
            <a:spAutoFit/>
          </a:bodyPr>
          <a:lstStyle/>
          <a:p>
            <a:endParaRPr lang="zh-CN" altLang="en-US" dirty="0"/>
          </a:p>
        </p:txBody>
      </p:sp>
      <p:sp>
        <p:nvSpPr>
          <p:cNvPr id="40" name="文本框 39">
            <a:extLst>
              <a:ext uri="{FF2B5EF4-FFF2-40B4-BE49-F238E27FC236}">
                <a16:creationId xmlns:a16="http://schemas.microsoft.com/office/drawing/2014/main" id="{62E14C40-39CE-A245-BEBE-ECD6F0F312A5}"/>
              </a:ext>
            </a:extLst>
          </p:cNvPr>
          <p:cNvSpPr txBox="1"/>
          <p:nvPr/>
        </p:nvSpPr>
        <p:spPr>
          <a:xfrm>
            <a:off x="477270" y="1164467"/>
            <a:ext cx="8506576" cy="461665"/>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altLang="zh-CN" sz="2400" dirty="0"/>
              <a:t>Elastic sketch</a:t>
            </a:r>
          </a:p>
        </p:txBody>
      </p:sp>
      <p:graphicFrame>
        <p:nvGraphicFramePr>
          <p:cNvPr id="43" name="表格 4">
            <a:extLst>
              <a:ext uri="{FF2B5EF4-FFF2-40B4-BE49-F238E27FC236}">
                <a16:creationId xmlns:a16="http://schemas.microsoft.com/office/drawing/2014/main" id="{FA6C36CD-0834-C247-B0B0-A8A494295456}"/>
              </a:ext>
            </a:extLst>
          </p:cNvPr>
          <p:cNvGraphicFramePr>
            <a:graphicFrameLocks noGrp="1"/>
          </p:cNvGraphicFramePr>
          <p:nvPr>
            <p:extLst>
              <p:ext uri="{D42A27DB-BD31-4B8C-83A1-F6EECF244321}">
                <p14:modId xmlns:p14="http://schemas.microsoft.com/office/powerpoint/2010/main" val="388662869"/>
              </p:ext>
            </p:extLst>
          </p:nvPr>
        </p:nvGraphicFramePr>
        <p:xfrm>
          <a:off x="2411720" y="3164773"/>
          <a:ext cx="7488280" cy="480184"/>
        </p:xfrm>
        <a:graphic>
          <a:graphicData uri="http://schemas.openxmlformats.org/drawingml/2006/table">
            <a:tbl>
              <a:tblPr>
                <a:tableStyleId>{5C22544A-7EE6-4342-B048-85BDC9FD1C3A}</a:tableStyleId>
              </a:tblPr>
              <a:tblGrid>
                <a:gridCol w="1872070">
                  <a:extLst>
                    <a:ext uri="{9D8B030D-6E8A-4147-A177-3AD203B41FA5}">
                      <a16:colId xmlns:a16="http://schemas.microsoft.com/office/drawing/2014/main" val="1437071863"/>
                    </a:ext>
                  </a:extLst>
                </a:gridCol>
                <a:gridCol w="1872070">
                  <a:extLst>
                    <a:ext uri="{9D8B030D-6E8A-4147-A177-3AD203B41FA5}">
                      <a16:colId xmlns:a16="http://schemas.microsoft.com/office/drawing/2014/main" val="657119227"/>
                    </a:ext>
                  </a:extLst>
                </a:gridCol>
                <a:gridCol w="1872070">
                  <a:extLst>
                    <a:ext uri="{9D8B030D-6E8A-4147-A177-3AD203B41FA5}">
                      <a16:colId xmlns:a16="http://schemas.microsoft.com/office/drawing/2014/main" val="3208848428"/>
                    </a:ext>
                  </a:extLst>
                </a:gridCol>
                <a:gridCol w="1872070">
                  <a:extLst>
                    <a:ext uri="{9D8B030D-6E8A-4147-A177-3AD203B41FA5}">
                      <a16:colId xmlns:a16="http://schemas.microsoft.com/office/drawing/2014/main" val="3046513327"/>
                    </a:ext>
                  </a:extLst>
                </a:gridCol>
              </a:tblGrid>
              <a:tr h="480184">
                <a:tc>
                  <a:txBody>
                    <a:bodyPr/>
                    <a:lstStyle/>
                    <a:p>
                      <a:pPr algn="ctr">
                        <a:lnSpc>
                          <a:spcPct val="100000"/>
                        </a:lnSpc>
                      </a:pPr>
                      <a:r>
                        <a:rPr lang="en-US" altLang="zh-CN" sz="2000" dirty="0"/>
                        <a:t>38</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0000"/>
                        </a:lnSpc>
                      </a:pPr>
                      <a:r>
                        <a:rPr lang="en-US" altLang="zh-CN" sz="2000" dirty="0"/>
                        <a:t>42</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0000"/>
                        </a:lnSpc>
                      </a:pPr>
                      <a:r>
                        <a:rPr lang="en-US" altLang="zh-CN" sz="2000" dirty="0"/>
                        <a:t>39</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0000"/>
                        </a:lnSpc>
                      </a:pPr>
                      <a:r>
                        <a:rPr lang="en-US" altLang="zh-CN" sz="2000" dirty="0"/>
                        <a:t>21</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6973776"/>
                  </a:ext>
                </a:extLst>
              </a:tr>
            </a:tbl>
          </a:graphicData>
        </a:graphic>
      </p:graphicFrame>
      <p:graphicFrame>
        <p:nvGraphicFramePr>
          <p:cNvPr id="8" name="表格 4">
            <a:extLst>
              <a:ext uri="{FF2B5EF4-FFF2-40B4-BE49-F238E27FC236}">
                <a16:creationId xmlns:a16="http://schemas.microsoft.com/office/drawing/2014/main" id="{6565C59A-6AD7-5647-AC77-C6D7A6FBB0B5}"/>
              </a:ext>
            </a:extLst>
          </p:cNvPr>
          <p:cNvGraphicFramePr>
            <a:graphicFrameLocks noGrp="1"/>
          </p:cNvGraphicFramePr>
          <p:nvPr/>
        </p:nvGraphicFramePr>
        <p:xfrm>
          <a:off x="2411592" y="1957964"/>
          <a:ext cx="7488416" cy="477934"/>
        </p:xfrm>
        <a:graphic>
          <a:graphicData uri="http://schemas.openxmlformats.org/drawingml/2006/table">
            <a:tbl>
              <a:tblPr>
                <a:tableStyleId>{5C22544A-7EE6-4342-B048-85BDC9FD1C3A}</a:tableStyleId>
              </a:tblPr>
              <a:tblGrid>
                <a:gridCol w="468026">
                  <a:extLst>
                    <a:ext uri="{9D8B030D-6E8A-4147-A177-3AD203B41FA5}">
                      <a16:colId xmlns:a16="http://schemas.microsoft.com/office/drawing/2014/main" val="1437071863"/>
                    </a:ext>
                  </a:extLst>
                </a:gridCol>
                <a:gridCol w="468026">
                  <a:extLst>
                    <a:ext uri="{9D8B030D-6E8A-4147-A177-3AD203B41FA5}">
                      <a16:colId xmlns:a16="http://schemas.microsoft.com/office/drawing/2014/main" val="3494642747"/>
                    </a:ext>
                  </a:extLst>
                </a:gridCol>
                <a:gridCol w="468026">
                  <a:extLst>
                    <a:ext uri="{9D8B030D-6E8A-4147-A177-3AD203B41FA5}">
                      <a16:colId xmlns:a16="http://schemas.microsoft.com/office/drawing/2014/main" val="636907543"/>
                    </a:ext>
                  </a:extLst>
                </a:gridCol>
                <a:gridCol w="468026">
                  <a:extLst>
                    <a:ext uri="{9D8B030D-6E8A-4147-A177-3AD203B41FA5}">
                      <a16:colId xmlns:a16="http://schemas.microsoft.com/office/drawing/2014/main" val="59711180"/>
                    </a:ext>
                  </a:extLst>
                </a:gridCol>
                <a:gridCol w="468026">
                  <a:extLst>
                    <a:ext uri="{9D8B030D-6E8A-4147-A177-3AD203B41FA5}">
                      <a16:colId xmlns:a16="http://schemas.microsoft.com/office/drawing/2014/main" val="657119227"/>
                    </a:ext>
                  </a:extLst>
                </a:gridCol>
                <a:gridCol w="468026">
                  <a:extLst>
                    <a:ext uri="{9D8B030D-6E8A-4147-A177-3AD203B41FA5}">
                      <a16:colId xmlns:a16="http://schemas.microsoft.com/office/drawing/2014/main" val="1106963685"/>
                    </a:ext>
                  </a:extLst>
                </a:gridCol>
                <a:gridCol w="468026">
                  <a:extLst>
                    <a:ext uri="{9D8B030D-6E8A-4147-A177-3AD203B41FA5}">
                      <a16:colId xmlns:a16="http://schemas.microsoft.com/office/drawing/2014/main" val="2594948314"/>
                    </a:ext>
                  </a:extLst>
                </a:gridCol>
                <a:gridCol w="468026">
                  <a:extLst>
                    <a:ext uri="{9D8B030D-6E8A-4147-A177-3AD203B41FA5}">
                      <a16:colId xmlns:a16="http://schemas.microsoft.com/office/drawing/2014/main" val="1439446479"/>
                    </a:ext>
                  </a:extLst>
                </a:gridCol>
                <a:gridCol w="468026">
                  <a:extLst>
                    <a:ext uri="{9D8B030D-6E8A-4147-A177-3AD203B41FA5}">
                      <a16:colId xmlns:a16="http://schemas.microsoft.com/office/drawing/2014/main" val="3208848428"/>
                    </a:ext>
                  </a:extLst>
                </a:gridCol>
                <a:gridCol w="468026">
                  <a:extLst>
                    <a:ext uri="{9D8B030D-6E8A-4147-A177-3AD203B41FA5}">
                      <a16:colId xmlns:a16="http://schemas.microsoft.com/office/drawing/2014/main" val="1873184016"/>
                    </a:ext>
                  </a:extLst>
                </a:gridCol>
                <a:gridCol w="468026">
                  <a:extLst>
                    <a:ext uri="{9D8B030D-6E8A-4147-A177-3AD203B41FA5}">
                      <a16:colId xmlns:a16="http://schemas.microsoft.com/office/drawing/2014/main" val="3239867394"/>
                    </a:ext>
                  </a:extLst>
                </a:gridCol>
                <a:gridCol w="468026">
                  <a:extLst>
                    <a:ext uri="{9D8B030D-6E8A-4147-A177-3AD203B41FA5}">
                      <a16:colId xmlns:a16="http://schemas.microsoft.com/office/drawing/2014/main" val="2315164457"/>
                    </a:ext>
                  </a:extLst>
                </a:gridCol>
                <a:gridCol w="468026">
                  <a:extLst>
                    <a:ext uri="{9D8B030D-6E8A-4147-A177-3AD203B41FA5}">
                      <a16:colId xmlns:a16="http://schemas.microsoft.com/office/drawing/2014/main" val="3046513327"/>
                    </a:ext>
                  </a:extLst>
                </a:gridCol>
                <a:gridCol w="468026">
                  <a:extLst>
                    <a:ext uri="{9D8B030D-6E8A-4147-A177-3AD203B41FA5}">
                      <a16:colId xmlns:a16="http://schemas.microsoft.com/office/drawing/2014/main" val="1760757582"/>
                    </a:ext>
                  </a:extLst>
                </a:gridCol>
                <a:gridCol w="468026">
                  <a:extLst>
                    <a:ext uri="{9D8B030D-6E8A-4147-A177-3AD203B41FA5}">
                      <a16:colId xmlns:a16="http://schemas.microsoft.com/office/drawing/2014/main" val="3421375177"/>
                    </a:ext>
                  </a:extLst>
                </a:gridCol>
                <a:gridCol w="468026">
                  <a:extLst>
                    <a:ext uri="{9D8B030D-6E8A-4147-A177-3AD203B41FA5}">
                      <a16:colId xmlns:a16="http://schemas.microsoft.com/office/drawing/2014/main" val="4068343584"/>
                    </a:ext>
                  </a:extLst>
                </a:gridCol>
              </a:tblGrid>
              <a:tr h="477934">
                <a:tc>
                  <a:txBody>
                    <a:bodyPr/>
                    <a:lstStyle/>
                    <a:p>
                      <a:pPr algn="ctr">
                        <a:lnSpc>
                          <a:spcPct val="100000"/>
                        </a:lnSpc>
                      </a:pPr>
                      <a:r>
                        <a:rPr lang="en-US" altLang="zh-CN" sz="2000" dirty="0"/>
                        <a:t>38</a:t>
                      </a:r>
                      <a:endParaRPr lang="zh-CN" altLang="en-US" sz="2000" dirty="0"/>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a:lnSpc>
                          <a:spcPct val="100000"/>
                        </a:lnSpc>
                      </a:pPr>
                      <a:r>
                        <a:rPr lang="en-US" altLang="zh-CN" sz="2000" dirty="0"/>
                        <a:t>8</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a:lnSpc>
                          <a:spcPct val="100000"/>
                        </a:lnSpc>
                      </a:pPr>
                      <a:r>
                        <a:rPr lang="en-US" altLang="zh-CN" sz="2000" dirty="0"/>
                        <a:t>5</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a:lnSpc>
                          <a:spcPct val="100000"/>
                        </a:lnSpc>
                      </a:pPr>
                      <a:r>
                        <a:rPr lang="en-US" altLang="zh-CN" sz="2000" dirty="0"/>
                        <a:t>9</a:t>
                      </a:r>
                      <a:endParaRPr lang="zh-CN" altLang="en-US" sz="2000" dirty="0"/>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a:lnSpc>
                          <a:spcPct val="100000"/>
                        </a:lnSpc>
                      </a:pPr>
                      <a:r>
                        <a:rPr lang="en-US" altLang="zh-CN" sz="2000" dirty="0"/>
                        <a:t>23</a:t>
                      </a:r>
                      <a:endParaRPr lang="zh-CN" altLang="en-US" sz="2000" dirty="0"/>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a:lnSpc>
                          <a:spcPct val="100000"/>
                        </a:lnSpc>
                      </a:pPr>
                      <a:r>
                        <a:rPr lang="en-US" altLang="zh-CN" sz="2000" dirty="0"/>
                        <a:t>2</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a:lnSpc>
                          <a:spcPct val="100000"/>
                        </a:lnSpc>
                      </a:pPr>
                      <a:r>
                        <a:rPr lang="en-US" altLang="zh-CN" sz="2000" dirty="0"/>
                        <a:t>42</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a:lnSpc>
                          <a:spcPct val="100000"/>
                        </a:lnSpc>
                      </a:pPr>
                      <a:r>
                        <a:rPr lang="en-US" altLang="zh-CN" sz="2000" dirty="0"/>
                        <a:t>8</a:t>
                      </a:r>
                      <a:endParaRPr lang="zh-CN" altLang="en-US" sz="2000" dirty="0"/>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a:lnSpc>
                          <a:spcPct val="100000"/>
                        </a:lnSpc>
                      </a:pPr>
                      <a:r>
                        <a:rPr lang="en-US" altLang="zh-CN" sz="2000" dirty="0"/>
                        <a:t>5</a:t>
                      </a:r>
                      <a:endParaRPr lang="zh-CN" altLang="en-US" sz="2000" dirty="0"/>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a:lnSpc>
                          <a:spcPct val="100000"/>
                        </a:lnSpc>
                      </a:pPr>
                      <a:r>
                        <a:rPr lang="en-US" altLang="zh-CN" sz="2000" dirty="0"/>
                        <a:t>2</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a:lnSpc>
                          <a:spcPct val="100000"/>
                        </a:lnSpc>
                      </a:pPr>
                      <a:r>
                        <a:rPr lang="en-US" altLang="zh-CN" sz="2000" dirty="0"/>
                        <a:t>39</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a:lnSpc>
                          <a:spcPct val="100000"/>
                        </a:lnSpc>
                      </a:pPr>
                      <a:r>
                        <a:rPr lang="en-US" altLang="zh-CN" sz="2000" dirty="0"/>
                        <a:t>16</a:t>
                      </a:r>
                      <a:endParaRPr lang="zh-CN" altLang="en-US" sz="2000" dirty="0"/>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a:lnSpc>
                          <a:spcPct val="100000"/>
                        </a:lnSpc>
                      </a:pPr>
                      <a:r>
                        <a:rPr lang="en-US" altLang="zh-CN" sz="2000" dirty="0"/>
                        <a:t>14</a:t>
                      </a:r>
                      <a:endParaRPr lang="zh-CN" altLang="en-US" sz="2000" dirty="0"/>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a:lnSpc>
                          <a:spcPct val="100000"/>
                        </a:lnSpc>
                      </a:pPr>
                      <a:r>
                        <a:rPr lang="en-US" altLang="zh-CN" sz="2000" dirty="0"/>
                        <a:t>9</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a:lnSpc>
                          <a:spcPct val="100000"/>
                        </a:lnSpc>
                      </a:pPr>
                      <a:r>
                        <a:rPr lang="en-US" altLang="zh-CN" sz="2000" dirty="0"/>
                        <a:t>9</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a:lnSpc>
                          <a:spcPct val="100000"/>
                        </a:lnSpc>
                      </a:pPr>
                      <a:r>
                        <a:rPr lang="en-US" altLang="zh-CN" sz="2000" dirty="0"/>
                        <a:t>21</a:t>
                      </a:r>
                      <a:endParaRPr lang="zh-CN" altLang="en-US" sz="2000" dirty="0"/>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416973776"/>
                  </a:ext>
                </a:extLst>
              </a:tr>
            </a:tbl>
          </a:graphicData>
        </a:graphic>
      </p:graphicFrame>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862987DC-90F2-C04D-926D-057BBD1F0902}"/>
                  </a:ext>
                </a:extLst>
              </p:cNvPr>
              <p:cNvSpPr txBox="1"/>
              <p:nvPr/>
            </p:nvSpPr>
            <p:spPr>
              <a:xfrm>
                <a:off x="2453300" y="2615669"/>
                <a:ext cx="18554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kumimoji="1" lang="en-US" altLang="zh-CN" b="0" i="1" smtClean="0">
                              <a:latin typeface="Cambria Math" panose="02040503050406030204" pitchFamily="18" charset="0"/>
                            </a:rPr>
                          </m:ctrlPr>
                        </m:funcPr>
                        <m:fName>
                          <m:r>
                            <m:rPr>
                              <m:sty m:val="p"/>
                            </m:rPr>
                            <a:rPr kumimoji="1" lang="en-US" altLang="zh-CN" b="0" i="0" smtClean="0">
                              <a:latin typeface="Cambria Math" panose="02040503050406030204" pitchFamily="18" charset="0"/>
                            </a:rPr>
                            <m:t>max</m:t>
                          </m:r>
                        </m:fName>
                        <m:e>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38,8,5,9</m:t>
                              </m:r>
                            </m:e>
                          </m:d>
                        </m:e>
                      </m:func>
                    </m:oMath>
                  </m:oMathPara>
                </a14:m>
                <a:endParaRPr kumimoji="1" lang="zh-CN" altLang="en-US" dirty="0"/>
              </a:p>
            </p:txBody>
          </p:sp>
        </mc:Choice>
        <mc:Fallback xmlns="">
          <p:sp>
            <p:nvSpPr>
              <p:cNvPr id="3" name="文本框 2">
                <a:extLst>
                  <a:ext uri="{FF2B5EF4-FFF2-40B4-BE49-F238E27FC236}">
                    <a16:creationId xmlns:a16="http://schemas.microsoft.com/office/drawing/2014/main" id="{862987DC-90F2-C04D-926D-057BBD1F0902}"/>
                  </a:ext>
                </a:extLst>
              </p:cNvPr>
              <p:cNvSpPr txBox="1">
                <a:spLocks noRot="1" noChangeAspect="1" noMove="1" noResize="1" noEditPoints="1" noAdjustHandles="1" noChangeArrowheads="1" noChangeShapeType="1" noTextEdit="1"/>
              </p:cNvSpPr>
              <p:nvPr/>
            </p:nvSpPr>
            <p:spPr>
              <a:xfrm>
                <a:off x="2453300" y="2615669"/>
                <a:ext cx="1855480" cy="36933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B125F691-9F08-3E42-95EE-29153C188EBB}"/>
                  </a:ext>
                </a:extLst>
              </p:cNvPr>
              <p:cNvSpPr txBox="1"/>
              <p:nvPr/>
            </p:nvSpPr>
            <p:spPr>
              <a:xfrm>
                <a:off x="4308780" y="2615669"/>
                <a:ext cx="18554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kumimoji="1" lang="en-US" altLang="zh-CN" b="0" i="1" smtClean="0">
                              <a:latin typeface="Cambria Math" panose="02040503050406030204" pitchFamily="18" charset="0"/>
                            </a:rPr>
                          </m:ctrlPr>
                        </m:funcPr>
                        <m:fName>
                          <m:r>
                            <m:rPr>
                              <m:sty m:val="p"/>
                            </m:rPr>
                            <a:rPr kumimoji="1" lang="en-US" altLang="zh-CN" b="0" i="0" smtClean="0">
                              <a:latin typeface="Cambria Math" panose="02040503050406030204" pitchFamily="18" charset="0"/>
                            </a:rPr>
                            <m:t>max</m:t>
                          </m:r>
                        </m:fName>
                        <m:e>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23,2,42,8</m:t>
                              </m:r>
                            </m:e>
                          </m:d>
                        </m:e>
                      </m:func>
                    </m:oMath>
                  </m:oMathPara>
                </a14:m>
                <a:endParaRPr kumimoji="1" lang="zh-CN" altLang="en-US" dirty="0"/>
              </a:p>
            </p:txBody>
          </p:sp>
        </mc:Choice>
        <mc:Fallback xmlns="">
          <p:sp>
            <p:nvSpPr>
              <p:cNvPr id="10" name="文本框 9">
                <a:extLst>
                  <a:ext uri="{FF2B5EF4-FFF2-40B4-BE49-F238E27FC236}">
                    <a16:creationId xmlns:a16="http://schemas.microsoft.com/office/drawing/2014/main" id="{B125F691-9F08-3E42-95EE-29153C188EBB}"/>
                  </a:ext>
                </a:extLst>
              </p:cNvPr>
              <p:cNvSpPr txBox="1">
                <a:spLocks noRot="1" noChangeAspect="1" noMove="1" noResize="1" noEditPoints="1" noAdjustHandles="1" noChangeArrowheads="1" noChangeShapeType="1" noTextEdit="1"/>
              </p:cNvSpPr>
              <p:nvPr/>
            </p:nvSpPr>
            <p:spPr>
              <a:xfrm>
                <a:off x="4308780" y="2615669"/>
                <a:ext cx="1855480"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BDC61A82-ED7B-6448-AA72-3460622A0A99}"/>
                  </a:ext>
                </a:extLst>
              </p:cNvPr>
              <p:cNvSpPr txBox="1"/>
              <p:nvPr/>
            </p:nvSpPr>
            <p:spPr>
              <a:xfrm>
                <a:off x="6164260" y="2623023"/>
                <a:ext cx="18554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kumimoji="1" lang="en-US" altLang="zh-CN" b="0" i="1" smtClean="0">
                              <a:latin typeface="Cambria Math" panose="02040503050406030204" pitchFamily="18" charset="0"/>
                            </a:rPr>
                          </m:ctrlPr>
                        </m:funcPr>
                        <m:fName>
                          <m:r>
                            <m:rPr>
                              <m:sty m:val="p"/>
                            </m:rPr>
                            <a:rPr kumimoji="1" lang="en-US" altLang="zh-CN" b="0" i="0" smtClean="0">
                              <a:latin typeface="Cambria Math" panose="02040503050406030204" pitchFamily="18" charset="0"/>
                            </a:rPr>
                            <m:t>max</m:t>
                          </m:r>
                        </m:fName>
                        <m:e>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5,2,39,16</m:t>
                              </m:r>
                            </m:e>
                          </m:d>
                        </m:e>
                      </m:func>
                    </m:oMath>
                  </m:oMathPara>
                </a14:m>
                <a:endParaRPr kumimoji="1" lang="zh-CN" altLang="en-US" dirty="0"/>
              </a:p>
            </p:txBody>
          </p:sp>
        </mc:Choice>
        <mc:Fallback xmlns="">
          <p:sp>
            <p:nvSpPr>
              <p:cNvPr id="11" name="文本框 10">
                <a:extLst>
                  <a:ext uri="{FF2B5EF4-FFF2-40B4-BE49-F238E27FC236}">
                    <a16:creationId xmlns:a16="http://schemas.microsoft.com/office/drawing/2014/main" id="{BDC61A82-ED7B-6448-AA72-3460622A0A99}"/>
                  </a:ext>
                </a:extLst>
              </p:cNvPr>
              <p:cNvSpPr txBox="1">
                <a:spLocks noRot="1" noChangeAspect="1" noMove="1" noResize="1" noEditPoints="1" noAdjustHandles="1" noChangeArrowheads="1" noChangeShapeType="1" noTextEdit="1"/>
              </p:cNvSpPr>
              <p:nvPr/>
            </p:nvSpPr>
            <p:spPr>
              <a:xfrm>
                <a:off x="6164260" y="2623023"/>
                <a:ext cx="1855480" cy="36933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7C672DB0-6A5A-0348-B501-B44F23C2480A}"/>
                  </a:ext>
                </a:extLst>
              </p:cNvPr>
              <p:cNvSpPr txBox="1"/>
              <p:nvPr/>
            </p:nvSpPr>
            <p:spPr>
              <a:xfrm>
                <a:off x="8044520" y="2623023"/>
                <a:ext cx="18554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kumimoji="1" lang="en-US" altLang="zh-CN" b="0" i="1" smtClean="0">
                              <a:latin typeface="Cambria Math" panose="02040503050406030204" pitchFamily="18" charset="0"/>
                            </a:rPr>
                          </m:ctrlPr>
                        </m:funcPr>
                        <m:fName>
                          <m:r>
                            <m:rPr>
                              <m:sty m:val="p"/>
                            </m:rPr>
                            <a:rPr kumimoji="1" lang="en-US" altLang="zh-CN" b="0" i="0" smtClean="0">
                              <a:latin typeface="Cambria Math" panose="02040503050406030204" pitchFamily="18" charset="0"/>
                            </a:rPr>
                            <m:t>max</m:t>
                          </m:r>
                        </m:fName>
                        <m:e>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14,9,9,21</m:t>
                              </m:r>
                            </m:e>
                          </m:d>
                        </m:e>
                      </m:func>
                    </m:oMath>
                  </m:oMathPara>
                </a14:m>
                <a:endParaRPr kumimoji="1" lang="zh-CN" altLang="en-US" dirty="0"/>
              </a:p>
            </p:txBody>
          </p:sp>
        </mc:Choice>
        <mc:Fallback xmlns="">
          <p:sp>
            <p:nvSpPr>
              <p:cNvPr id="12" name="文本框 11">
                <a:extLst>
                  <a:ext uri="{FF2B5EF4-FFF2-40B4-BE49-F238E27FC236}">
                    <a16:creationId xmlns:a16="http://schemas.microsoft.com/office/drawing/2014/main" id="{7C672DB0-6A5A-0348-B501-B44F23C2480A}"/>
                  </a:ext>
                </a:extLst>
              </p:cNvPr>
              <p:cNvSpPr txBox="1">
                <a:spLocks noRot="1" noChangeAspect="1" noMove="1" noResize="1" noEditPoints="1" noAdjustHandles="1" noChangeArrowheads="1" noChangeShapeType="1" noTextEdit="1"/>
              </p:cNvSpPr>
              <p:nvPr/>
            </p:nvSpPr>
            <p:spPr>
              <a:xfrm>
                <a:off x="8044520" y="2623023"/>
                <a:ext cx="1855480" cy="369332"/>
              </a:xfrm>
              <a:prstGeom prst="rect">
                <a:avLst/>
              </a:prstGeom>
              <a:blipFill>
                <a:blip r:embed="rId7"/>
                <a:stretch>
                  <a:fillRect/>
                </a:stretch>
              </a:blipFill>
            </p:spPr>
            <p:txBody>
              <a:bodyPr/>
              <a:lstStyle/>
              <a:p>
                <a:r>
                  <a:rPr lang="zh-CN" altLang="en-US">
                    <a:noFill/>
                  </a:rPr>
                  <a:t> </a:t>
                </a:r>
              </a:p>
            </p:txBody>
          </p:sp>
        </mc:Fallback>
      </mc:AlternateContent>
      <p:sp>
        <p:nvSpPr>
          <p:cNvPr id="35" name="矩形 34">
            <a:extLst>
              <a:ext uri="{FF2B5EF4-FFF2-40B4-BE49-F238E27FC236}">
                <a16:creationId xmlns:a16="http://schemas.microsoft.com/office/drawing/2014/main" id="{8EF325D1-E334-274A-B9AC-8F36AC18AB93}"/>
              </a:ext>
            </a:extLst>
          </p:cNvPr>
          <p:cNvSpPr/>
          <p:nvPr/>
        </p:nvSpPr>
        <p:spPr>
          <a:xfrm>
            <a:off x="2411720" y="5149375"/>
            <a:ext cx="468000" cy="1368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矩形 35">
            <a:extLst>
              <a:ext uri="{FF2B5EF4-FFF2-40B4-BE49-F238E27FC236}">
                <a16:creationId xmlns:a16="http://schemas.microsoft.com/office/drawing/2014/main" id="{B084029D-2FEB-8348-AB16-244BFC5ED325}"/>
              </a:ext>
            </a:extLst>
          </p:cNvPr>
          <p:cNvSpPr/>
          <p:nvPr/>
        </p:nvSpPr>
        <p:spPr>
          <a:xfrm>
            <a:off x="2880000" y="6229375"/>
            <a:ext cx="468000" cy="288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矩形 36">
            <a:extLst>
              <a:ext uri="{FF2B5EF4-FFF2-40B4-BE49-F238E27FC236}">
                <a16:creationId xmlns:a16="http://schemas.microsoft.com/office/drawing/2014/main" id="{5B31D608-A68D-B948-B7E3-2ADB6BC27E95}"/>
              </a:ext>
            </a:extLst>
          </p:cNvPr>
          <p:cNvSpPr/>
          <p:nvPr/>
        </p:nvSpPr>
        <p:spPr>
          <a:xfrm>
            <a:off x="3348000" y="6337375"/>
            <a:ext cx="468000" cy="180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8" name="矩形 37">
            <a:extLst>
              <a:ext uri="{FF2B5EF4-FFF2-40B4-BE49-F238E27FC236}">
                <a16:creationId xmlns:a16="http://schemas.microsoft.com/office/drawing/2014/main" id="{497A05D6-2AB7-C942-A91E-AFBA19A7D746}"/>
              </a:ext>
            </a:extLst>
          </p:cNvPr>
          <p:cNvSpPr/>
          <p:nvPr/>
        </p:nvSpPr>
        <p:spPr>
          <a:xfrm>
            <a:off x="3816000" y="6193375"/>
            <a:ext cx="468000" cy="324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9" name="矩形 38">
            <a:extLst>
              <a:ext uri="{FF2B5EF4-FFF2-40B4-BE49-F238E27FC236}">
                <a16:creationId xmlns:a16="http://schemas.microsoft.com/office/drawing/2014/main" id="{3EF0471B-9161-5F4F-B31D-6D616CA3846C}"/>
              </a:ext>
            </a:extLst>
          </p:cNvPr>
          <p:cNvSpPr/>
          <p:nvPr/>
        </p:nvSpPr>
        <p:spPr>
          <a:xfrm>
            <a:off x="4284000" y="5689375"/>
            <a:ext cx="468000" cy="827999"/>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矩形 40">
            <a:extLst>
              <a:ext uri="{FF2B5EF4-FFF2-40B4-BE49-F238E27FC236}">
                <a16:creationId xmlns:a16="http://schemas.microsoft.com/office/drawing/2014/main" id="{ABA5BDB8-1501-F746-B924-DB1BB333FE82}"/>
              </a:ext>
            </a:extLst>
          </p:cNvPr>
          <p:cNvSpPr/>
          <p:nvPr/>
        </p:nvSpPr>
        <p:spPr>
          <a:xfrm>
            <a:off x="4752000" y="6445375"/>
            <a:ext cx="468000" cy="72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2" name="矩形 41">
            <a:extLst>
              <a:ext uri="{FF2B5EF4-FFF2-40B4-BE49-F238E27FC236}">
                <a16:creationId xmlns:a16="http://schemas.microsoft.com/office/drawing/2014/main" id="{5A3C4AAA-864E-5142-95D1-46915599EECC}"/>
              </a:ext>
            </a:extLst>
          </p:cNvPr>
          <p:cNvSpPr/>
          <p:nvPr/>
        </p:nvSpPr>
        <p:spPr>
          <a:xfrm>
            <a:off x="5220000" y="5005375"/>
            <a:ext cx="468000" cy="1512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4" name="矩形 43">
            <a:extLst>
              <a:ext uri="{FF2B5EF4-FFF2-40B4-BE49-F238E27FC236}">
                <a16:creationId xmlns:a16="http://schemas.microsoft.com/office/drawing/2014/main" id="{920C9852-9847-CB4F-87C5-E857E37B0BC5}"/>
              </a:ext>
            </a:extLst>
          </p:cNvPr>
          <p:cNvSpPr/>
          <p:nvPr/>
        </p:nvSpPr>
        <p:spPr>
          <a:xfrm>
            <a:off x="5688000" y="6229375"/>
            <a:ext cx="468000" cy="288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矩形 44">
            <a:extLst>
              <a:ext uri="{FF2B5EF4-FFF2-40B4-BE49-F238E27FC236}">
                <a16:creationId xmlns:a16="http://schemas.microsoft.com/office/drawing/2014/main" id="{2CCC8404-986D-F84B-B4AD-DA57D37C0B68}"/>
              </a:ext>
            </a:extLst>
          </p:cNvPr>
          <p:cNvSpPr/>
          <p:nvPr/>
        </p:nvSpPr>
        <p:spPr>
          <a:xfrm>
            <a:off x="6156000" y="6337375"/>
            <a:ext cx="468000" cy="180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6" name="矩形 45">
            <a:extLst>
              <a:ext uri="{FF2B5EF4-FFF2-40B4-BE49-F238E27FC236}">
                <a16:creationId xmlns:a16="http://schemas.microsoft.com/office/drawing/2014/main" id="{9D8A0F67-E0B9-F34C-B88E-7F2901B8648A}"/>
              </a:ext>
            </a:extLst>
          </p:cNvPr>
          <p:cNvSpPr/>
          <p:nvPr/>
        </p:nvSpPr>
        <p:spPr>
          <a:xfrm>
            <a:off x="6624000" y="6445375"/>
            <a:ext cx="468000" cy="72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矩形 46">
            <a:extLst>
              <a:ext uri="{FF2B5EF4-FFF2-40B4-BE49-F238E27FC236}">
                <a16:creationId xmlns:a16="http://schemas.microsoft.com/office/drawing/2014/main" id="{F3FB2835-70B3-7C42-B74E-36FBB7D0EBFD}"/>
              </a:ext>
            </a:extLst>
          </p:cNvPr>
          <p:cNvSpPr/>
          <p:nvPr/>
        </p:nvSpPr>
        <p:spPr>
          <a:xfrm>
            <a:off x="7092000" y="5149375"/>
            <a:ext cx="468000" cy="1368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8" name="矩形 47">
            <a:extLst>
              <a:ext uri="{FF2B5EF4-FFF2-40B4-BE49-F238E27FC236}">
                <a16:creationId xmlns:a16="http://schemas.microsoft.com/office/drawing/2014/main" id="{2FF38026-5BF8-FB4C-A604-329D1789D557}"/>
              </a:ext>
            </a:extLst>
          </p:cNvPr>
          <p:cNvSpPr/>
          <p:nvPr/>
        </p:nvSpPr>
        <p:spPr>
          <a:xfrm>
            <a:off x="7560000" y="5941375"/>
            <a:ext cx="468000" cy="576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9" name="矩形 48">
            <a:extLst>
              <a:ext uri="{FF2B5EF4-FFF2-40B4-BE49-F238E27FC236}">
                <a16:creationId xmlns:a16="http://schemas.microsoft.com/office/drawing/2014/main" id="{714EDDAD-FBC1-E94F-8F97-F57ED7C3FED2}"/>
              </a:ext>
            </a:extLst>
          </p:cNvPr>
          <p:cNvSpPr/>
          <p:nvPr/>
        </p:nvSpPr>
        <p:spPr>
          <a:xfrm>
            <a:off x="8028000" y="6013375"/>
            <a:ext cx="468000" cy="503999"/>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0" name="矩形 49">
            <a:extLst>
              <a:ext uri="{FF2B5EF4-FFF2-40B4-BE49-F238E27FC236}">
                <a16:creationId xmlns:a16="http://schemas.microsoft.com/office/drawing/2014/main" id="{B436858C-90BF-E647-9585-AFFC73E6DF20}"/>
              </a:ext>
            </a:extLst>
          </p:cNvPr>
          <p:cNvSpPr/>
          <p:nvPr/>
        </p:nvSpPr>
        <p:spPr>
          <a:xfrm>
            <a:off x="8496000" y="6193375"/>
            <a:ext cx="468000" cy="324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1" name="矩形 50">
            <a:extLst>
              <a:ext uri="{FF2B5EF4-FFF2-40B4-BE49-F238E27FC236}">
                <a16:creationId xmlns:a16="http://schemas.microsoft.com/office/drawing/2014/main" id="{295882E1-40A3-4D41-A64D-F650577F3DF9}"/>
              </a:ext>
            </a:extLst>
          </p:cNvPr>
          <p:cNvSpPr/>
          <p:nvPr/>
        </p:nvSpPr>
        <p:spPr>
          <a:xfrm>
            <a:off x="8964000" y="6193375"/>
            <a:ext cx="468000" cy="324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2" name="矩形 51">
            <a:extLst>
              <a:ext uri="{FF2B5EF4-FFF2-40B4-BE49-F238E27FC236}">
                <a16:creationId xmlns:a16="http://schemas.microsoft.com/office/drawing/2014/main" id="{6E46EAA5-C356-F348-B00E-25C105BB3BA0}"/>
              </a:ext>
            </a:extLst>
          </p:cNvPr>
          <p:cNvSpPr/>
          <p:nvPr/>
        </p:nvSpPr>
        <p:spPr>
          <a:xfrm>
            <a:off x="9432000" y="5761375"/>
            <a:ext cx="468000" cy="756000"/>
          </a:xfrm>
          <a:prstGeom prst="rect">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ustDataLst>
      <p:tags r:id="rId1"/>
    </p:custDataLst>
    <p:extLst>
      <p:ext uri="{BB962C8B-B14F-4D97-AF65-F5344CB8AC3E}">
        <p14:creationId xmlns:p14="http://schemas.microsoft.com/office/powerpoint/2010/main" val="4284248024"/>
      </p:ext>
    </p:extLst>
  </p:cSld>
  <p:clrMapOvr>
    <a:masterClrMapping/>
  </p:clrMapOvr>
  <mc:AlternateContent xmlns:mc="http://schemas.openxmlformats.org/markup-compatibility/2006" xmlns:p14="http://schemas.microsoft.com/office/powerpoint/2010/main">
    <mc:Choice Requires="p14">
      <p:transition spd="med" p14:dur="700" advTm="98783">
        <p:fade/>
      </p:transition>
    </mc:Choice>
    <mc:Fallback xmlns="">
      <p:transition spd="med" advTm="9878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1000"/>
                                        <p:tgtEl>
                                          <p:spTgt spid="3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1000"/>
                                        <p:tgtEl>
                                          <p:spTgt spid="3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1000"/>
                                        <p:tgtEl>
                                          <p:spTgt spid="3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down)">
                                      <p:cBhvr>
                                        <p:cTn id="16" dur="10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32" grpId="0" animBg="1"/>
      <p:bldP spid="31" grpId="0" animBg="1"/>
      <p:bldP spid="3"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6" y="308901"/>
            <a:ext cx="7231014" cy="830997"/>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Related Work</a:t>
            </a:r>
          </a:p>
          <a:p>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4" name="文本框 3">
            <a:extLst>
              <a:ext uri="{FF2B5EF4-FFF2-40B4-BE49-F238E27FC236}">
                <a16:creationId xmlns:a16="http://schemas.microsoft.com/office/drawing/2014/main" id="{D05D0F56-1A2C-4623-B56B-051F95B0E79A}"/>
              </a:ext>
            </a:extLst>
          </p:cNvPr>
          <p:cNvSpPr txBox="1"/>
          <p:nvPr/>
        </p:nvSpPr>
        <p:spPr>
          <a:xfrm>
            <a:off x="708660" y="6377940"/>
            <a:ext cx="184731" cy="369332"/>
          </a:xfrm>
          <a:prstGeom prst="rect">
            <a:avLst/>
          </a:prstGeom>
          <a:noFill/>
        </p:spPr>
        <p:txBody>
          <a:bodyPr wrap="none" rtlCol="0">
            <a:spAutoFit/>
          </a:bodyPr>
          <a:lstStyle/>
          <a:p>
            <a:endParaRPr lang="zh-CN" altLang="en-US" dirty="0"/>
          </a:p>
        </p:txBody>
      </p:sp>
      <p:sp>
        <p:nvSpPr>
          <p:cNvPr id="40" name="文本框 39">
            <a:extLst>
              <a:ext uri="{FF2B5EF4-FFF2-40B4-BE49-F238E27FC236}">
                <a16:creationId xmlns:a16="http://schemas.microsoft.com/office/drawing/2014/main" id="{62E14C40-39CE-A245-BEBE-ECD6F0F312A5}"/>
              </a:ext>
            </a:extLst>
          </p:cNvPr>
          <p:cNvSpPr txBox="1"/>
          <p:nvPr/>
        </p:nvSpPr>
        <p:spPr>
          <a:xfrm>
            <a:off x="477270" y="1164467"/>
            <a:ext cx="11183788" cy="461665"/>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altLang="zh-CN" sz="2400" dirty="0"/>
              <a:t>adjacent counters are </a:t>
            </a:r>
            <a:r>
              <a:rPr lang="en-US" altLang="zh-CN" sz="2400" dirty="0">
                <a:solidFill>
                  <a:srgbClr val="C00000"/>
                </a:solidFill>
              </a:rPr>
              <a:t>independent</a:t>
            </a:r>
            <a:r>
              <a:rPr lang="en-US" altLang="zh-CN" sz="2400" dirty="0"/>
              <a:t> and </a:t>
            </a:r>
            <a:r>
              <a:rPr lang="en-US" altLang="zh-CN" sz="2400" dirty="0">
                <a:solidFill>
                  <a:srgbClr val="C00000"/>
                </a:solidFill>
              </a:rPr>
              <a:t>skewed</a:t>
            </a:r>
            <a:r>
              <a:rPr lang="en-US" altLang="zh-CN" sz="2400" dirty="0"/>
              <a:t>, often have great </a:t>
            </a:r>
            <a:r>
              <a:rPr lang="en-US" altLang="zh-CN" sz="2400" dirty="0">
                <a:solidFill>
                  <a:srgbClr val="C00000"/>
                </a:solidFill>
              </a:rPr>
              <a:t>differences</a:t>
            </a:r>
          </a:p>
        </p:txBody>
      </p:sp>
      <p:graphicFrame>
        <p:nvGraphicFramePr>
          <p:cNvPr id="53" name="图表 52">
            <a:extLst>
              <a:ext uri="{FF2B5EF4-FFF2-40B4-BE49-F238E27FC236}">
                <a16:creationId xmlns:a16="http://schemas.microsoft.com/office/drawing/2014/main" id="{A3F3E686-C687-D946-BB4A-583C5C8B2804}"/>
              </a:ext>
            </a:extLst>
          </p:cNvPr>
          <p:cNvGraphicFramePr>
            <a:graphicFrameLocks/>
          </p:cNvGraphicFramePr>
          <p:nvPr>
            <p:extLst>
              <p:ext uri="{D42A27DB-BD31-4B8C-83A1-F6EECF244321}">
                <p14:modId xmlns:p14="http://schemas.microsoft.com/office/powerpoint/2010/main" val="3931263282"/>
              </p:ext>
            </p:extLst>
          </p:nvPr>
        </p:nvGraphicFramePr>
        <p:xfrm>
          <a:off x="2438400" y="2035933"/>
          <a:ext cx="7315200" cy="36576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374129440"/>
      </p:ext>
    </p:extLst>
  </p:cSld>
  <p:clrMapOvr>
    <a:masterClrMapping/>
  </p:clrMapOvr>
  <mc:AlternateContent xmlns:mc="http://schemas.openxmlformats.org/markup-compatibility/2006" xmlns:p14="http://schemas.microsoft.com/office/powerpoint/2010/main">
    <mc:Choice Requires="p14">
      <p:transition spd="med" p14:dur="700" advTm="98783">
        <p:fade/>
      </p:transition>
    </mc:Choice>
    <mc:Fallback xmlns="">
      <p:transition spd="med" advTm="98783">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61546" y="1468322"/>
            <a:ext cx="12253546" cy="3886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Text Placeholder 3"/>
          <p:cNvSpPr txBox="1">
            <a:spLocks/>
          </p:cNvSpPr>
          <p:nvPr/>
        </p:nvSpPr>
        <p:spPr>
          <a:xfrm>
            <a:off x="1541464" y="2547939"/>
            <a:ext cx="1641475" cy="1570037"/>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15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02</a:t>
            </a:r>
          </a:p>
        </p:txBody>
      </p:sp>
      <p:sp>
        <p:nvSpPr>
          <p:cNvPr id="19" name="文本框 58"/>
          <p:cNvSpPr txBox="1"/>
          <p:nvPr/>
        </p:nvSpPr>
        <p:spPr>
          <a:xfrm>
            <a:off x="3363005" y="3267227"/>
            <a:ext cx="3173890" cy="830997"/>
          </a:xfrm>
          <a:prstGeom prst="rect">
            <a:avLst/>
          </a:prstGeom>
          <a:noFill/>
        </p:spPr>
        <p:txBody>
          <a:bodyPr wrap="square">
            <a:spAutoFit/>
          </a:bodyPr>
          <a:lstStyle/>
          <a:p>
            <a:pPr>
              <a:defRPr/>
            </a:pPr>
            <a:r>
              <a:rPr kumimoji="1" lang="en-US" altLang="zh-CN" sz="4800" i="1" dirty="0">
                <a:latin typeface="微软雅黑" panose="020B0503020204020204" pitchFamily="34" charset="-122"/>
                <a:ea typeface="微软雅黑" panose="020B0503020204020204" pitchFamily="34" charset="-122"/>
                <a:cs typeface="Arial" panose="020B0604020202020204" pitchFamily="34" charset="0"/>
              </a:rPr>
              <a:t>Algorithm</a:t>
            </a:r>
            <a:endParaRPr kumimoji="1" lang="zh-CN" altLang="en-US" sz="4800" i="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文本框 59"/>
          <p:cNvSpPr txBox="1"/>
          <p:nvPr/>
        </p:nvSpPr>
        <p:spPr>
          <a:xfrm>
            <a:off x="3363005" y="2773364"/>
            <a:ext cx="2011897" cy="584775"/>
          </a:xfrm>
          <a:prstGeom prst="rect">
            <a:avLst/>
          </a:prstGeom>
          <a:noFill/>
        </p:spPr>
        <p:txBody>
          <a:bodyPr wrap="none">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Part Two</a:t>
            </a:r>
            <a:endParaRPr lang="zh-CN" altLang="en-US"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等腰三角形 20"/>
          <p:cNvSpPr/>
          <p:nvPr/>
        </p:nvSpPr>
        <p:spPr>
          <a:xfrm rot="9233090">
            <a:off x="8731250" y="2454275"/>
            <a:ext cx="266700" cy="230188"/>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2" name="等腰三角形 21"/>
          <p:cNvSpPr/>
          <p:nvPr/>
        </p:nvSpPr>
        <p:spPr>
          <a:xfrm rot="15569576">
            <a:off x="8378826" y="3128963"/>
            <a:ext cx="396875" cy="342900"/>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3" name="等腰三角形 22"/>
          <p:cNvSpPr/>
          <p:nvPr/>
        </p:nvSpPr>
        <p:spPr>
          <a:xfrm rot="21371394">
            <a:off x="8247063" y="1804989"/>
            <a:ext cx="266700" cy="230187"/>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4" name="等腰三角形 23"/>
          <p:cNvSpPr/>
          <p:nvPr/>
        </p:nvSpPr>
        <p:spPr>
          <a:xfrm rot="12912161">
            <a:off x="9288463" y="3487739"/>
            <a:ext cx="944562" cy="815975"/>
          </a:xfrm>
          <a:prstGeom prst="triangl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5" name="等腰三角形 24"/>
          <p:cNvSpPr/>
          <p:nvPr/>
        </p:nvSpPr>
        <p:spPr>
          <a:xfrm rot="12912161">
            <a:off x="9156700" y="3427413"/>
            <a:ext cx="1176338" cy="1014412"/>
          </a:xfrm>
          <a:prstGeom prst="triangle">
            <a:avLst/>
          </a:prstGeom>
          <a:noFill/>
          <a:ln w="12700" cap="flat" cmpd="sng" algn="ctr">
            <a:solidFill>
              <a:schemeClr val="accent1"/>
            </a:solidFill>
            <a:prstDash val="solid"/>
            <a:miter lim="800000"/>
          </a:ln>
          <a:effectLst/>
        </p:spPr>
        <p:txBody>
          <a:bodyPr anchor="ctr"/>
          <a:lstStyle/>
          <a:p>
            <a:pPr algn="ctr">
              <a:defRPr/>
            </a:pPr>
            <a:endParaRPr lang="zh-CN" altLang="en-US" kern="0">
              <a:solidFill>
                <a:srgbClr val="FFC20F"/>
              </a:solidFill>
              <a:ea typeface="幼圆"/>
            </a:endParaRPr>
          </a:p>
        </p:txBody>
      </p:sp>
      <p:sp>
        <p:nvSpPr>
          <p:cNvPr id="26" name="椭圆 25"/>
          <p:cNvSpPr/>
          <p:nvPr/>
        </p:nvSpPr>
        <p:spPr>
          <a:xfrm rot="9110320">
            <a:off x="10477500" y="37925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a:endParaRPr>
          </a:p>
        </p:txBody>
      </p:sp>
      <p:sp>
        <p:nvSpPr>
          <p:cNvPr id="27" name="椭圆 26"/>
          <p:cNvSpPr/>
          <p:nvPr/>
        </p:nvSpPr>
        <p:spPr>
          <a:xfrm rot="9110320">
            <a:off x="9388475" y="4295775"/>
            <a:ext cx="115888" cy="115888"/>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a:endParaRPr>
          </a:p>
        </p:txBody>
      </p:sp>
      <p:sp>
        <p:nvSpPr>
          <p:cNvPr id="28" name="椭圆 27"/>
          <p:cNvSpPr/>
          <p:nvPr/>
        </p:nvSpPr>
        <p:spPr>
          <a:xfrm rot="9110320">
            <a:off x="9505950" y="31321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a:endParaRPr>
          </a:p>
        </p:txBody>
      </p:sp>
      <p:sp>
        <p:nvSpPr>
          <p:cNvPr id="29" name="等腰三角形 28"/>
          <p:cNvSpPr/>
          <p:nvPr/>
        </p:nvSpPr>
        <p:spPr>
          <a:xfrm rot="18210217">
            <a:off x="7838282" y="2162970"/>
            <a:ext cx="127000" cy="109537"/>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30" name="等腰三角形 29"/>
          <p:cNvSpPr/>
          <p:nvPr/>
        </p:nvSpPr>
        <p:spPr>
          <a:xfrm rot="8748521">
            <a:off x="8196264" y="2314575"/>
            <a:ext cx="128587" cy="109538"/>
          </a:xfrm>
          <a:prstGeom prst="triangl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cxnSp>
        <p:nvCxnSpPr>
          <p:cNvPr id="31" name="Straight Connector 13"/>
          <p:cNvCxnSpPr>
            <a:cxnSpLocks noChangeShapeType="1"/>
          </p:cNvCxnSpPr>
          <p:nvPr/>
        </p:nvCxnSpPr>
        <p:spPr bwMode="auto">
          <a:xfrm flipH="1">
            <a:off x="1524000" y="4110038"/>
            <a:ext cx="6732588"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2" name="灯片编号占位符 1"/>
          <p:cNvSpPr>
            <a:spLocks noGrp="1"/>
          </p:cNvSpPr>
          <p:nvPr>
            <p:ph type="sldNum" sz="quarter" idx="10"/>
          </p:nvPr>
        </p:nvSpPr>
        <p:spPr/>
        <p:txBody>
          <a:bodyPr/>
          <a:lstStyle/>
          <a:p>
            <a:fld id="{023126B9-07AC-4BAF-B3D7-FAC1D3999DA4}" type="slidenum">
              <a:rPr lang="zh-CN" altLang="en-US" smtClean="0"/>
              <a:pPr/>
              <a:t>16</a:t>
            </a:fld>
            <a:endParaRPr lang="zh-CN" altLang="en-US" dirty="0"/>
          </a:p>
        </p:txBody>
      </p:sp>
    </p:spTree>
    <p:extLst>
      <p:ext uri="{BB962C8B-B14F-4D97-AF65-F5344CB8AC3E}">
        <p14:creationId xmlns:p14="http://schemas.microsoft.com/office/powerpoint/2010/main" val="219843838"/>
      </p:ext>
    </p:extLst>
  </p:cSld>
  <p:clrMapOvr>
    <a:masterClrMapping/>
  </p:clrMapOvr>
  <mc:AlternateContent xmlns:mc="http://schemas.openxmlformats.org/markup-compatibility/2006" xmlns:p14="http://schemas.microsoft.com/office/powerpoint/2010/main">
    <mc:Choice Requires="p14">
      <p:transition spd="med" p14:dur="700" advTm="5503">
        <p:fade/>
      </p:transition>
    </mc:Choice>
    <mc:Fallback xmlns="">
      <p:transition spd="med" advTm="5503">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矩形 257">
            <a:extLst>
              <a:ext uri="{FF2B5EF4-FFF2-40B4-BE49-F238E27FC236}">
                <a16:creationId xmlns:a16="http://schemas.microsoft.com/office/drawing/2014/main" id="{89933C27-30E7-2740-BA8D-EC28F8F1750B}"/>
              </a:ext>
            </a:extLst>
          </p:cNvPr>
          <p:cNvSpPr/>
          <p:nvPr/>
        </p:nvSpPr>
        <p:spPr>
          <a:xfrm>
            <a:off x="1581071" y="3845128"/>
            <a:ext cx="8989292" cy="1152122"/>
          </a:xfrm>
          <a:prstGeom prst="rect">
            <a:avLst/>
          </a:prstGeom>
          <a:solidFill>
            <a:schemeClr val="accent3">
              <a:lumMod val="20000"/>
              <a:lumOff val="80000"/>
              <a:alpha val="50000"/>
            </a:schemeClr>
          </a:solidFill>
          <a:ln w="190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9" name="文本框 258">
            <a:extLst>
              <a:ext uri="{FF2B5EF4-FFF2-40B4-BE49-F238E27FC236}">
                <a16:creationId xmlns:a16="http://schemas.microsoft.com/office/drawing/2014/main" id="{C9A0D848-0D09-8E48-A0DA-BBADB98C944F}"/>
              </a:ext>
            </a:extLst>
          </p:cNvPr>
          <p:cNvSpPr txBox="1"/>
          <p:nvPr/>
        </p:nvSpPr>
        <p:spPr>
          <a:xfrm>
            <a:off x="1576425" y="4627918"/>
            <a:ext cx="1107996" cy="369332"/>
          </a:xfrm>
          <a:prstGeom prst="rect">
            <a:avLst/>
          </a:prstGeom>
          <a:noFill/>
        </p:spPr>
        <p:txBody>
          <a:bodyPr wrap="none" rtlCol="0">
            <a:spAutoFit/>
          </a:bodyPr>
          <a:lstStyle/>
          <a:p>
            <a:r>
              <a:rPr kumimoji="1" lang="en-US" altLang="zh-CN" b="1" dirty="0">
                <a:solidFill>
                  <a:schemeClr val="tx1">
                    <a:lumMod val="50000"/>
                    <a:lumOff val="50000"/>
                  </a:schemeClr>
                </a:solidFill>
                <a:latin typeface="Arial" panose="020B0604020202020204" pitchFamily="34" charset="0"/>
                <a:cs typeface="Arial" panose="020B0604020202020204" pitchFamily="34" charset="0"/>
              </a:rPr>
              <a:t>Clusters</a:t>
            </a:r>
            <a:endParaRPr kumimoji="1" lang="zh-CN" altLang="en-US"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矩形 1">
            <a:extLst>
              <a:ext uri="{FF2B5EF4-FFF2-40B4-BE49-F238E27FC236}">
                <a16:creationId xmlns:a16="http://schemas.microsoft.com/office/drawing/2014/main" id="{D12F0670-7238-A540-AA37-D35109517723}"/>
              </a:ext>
            </a:extLst>
          </p:cNvPr>
          <p:cNvSpPr/>
          <p:nvPr/>
        </p:nvSpPr>
        <p:spPr>
          <a:xfrm>
            <a:off x="1581071" y="2442984"/>
            <a:ext cx="8989292" cy="1332005"/>
          </a:xfrm>
          <a:prstGeom prst="rect">
            <a:avLst/>
          </a:prstGeom>
          <a:solidFill>
            <a:schemeClr val="accent3">
              <a:lumMod val="20000"/>
              <a:lumOff val="80000"/>
              <a:alpha val="50000"/>
            </a:schemeClr>
          </a:solidFill>
          <a:ln w="190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p:cNvSpPr txBox="1"/>
          <p:nvPr/>
        </p:nvSpPr>
        <p:spPr>
          <a:xfrm>
            <a:off x="1341487" y="308511"/>
            <a:ext cx="4083953" cy="46166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Cluster-Reduce</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55" name="文本框 354">
            <a:extLst>
              <a:ext uri="{FF2B5EF4-FFF2-40B4-BE49-F238E27FC236}">
                <a16:creationId xmlns:a16="http://schemas.microsoft.com/office/drawing/2014/main" id="{BA71B62F-B149-4770-B3D5-DD3F467C7763}"/>
              </a:ext>
            </a:extLst>
          </p:cNvPr>
          <p:cNvSpPr txBox="1"/>
          <p:nvPr/>
        </p:nvSpPr>
        <p:spPr>
          <a:xfrm>
            <a:off x="621434" y="1447139"/>
            <a:ext cx="8989292" cy="984885"/>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altLang="zh-CN" sz="2400" dirty="0">
                <a:solidFill>
                  <a:srgbClr val="C00000"/>
                </a:solidFill>
              </a:rPr>
              <a:t>Nearness Clustering</a:t>
            </a:r>
          </a:p>
          <a:p>
            <a:pPr marL="1257300" lvl="2" indent="-342900">
              <a:spcAft>
                <a:spcPts val="1200"/>
              </a:spcAft>
              <a:buFont typeface="Arial" panose="020B0604020202020204" pitchFamily="34" charset="0"/>
              <a:buChar char="•"/>
            </a:pPr>
            <a:r>
              <a:rPr lang="en-US" altLang="zh-CN" sz="2400" dirty="0"/>
              <a:t>rearrange the chaotic counters in nearby groups into clusters.</a:t>
            </a:r>
          </a:p>
        </p:txBody>
      </p:sp>
      <p:graphicFrame>
        <p:nvGraphicFramePr>
          <p:cNvPr id="156" name="表格 16">
            <a:extLst>
              <a:ext uri="{FF2B5EF4-FFF2-40B4-BE49-F238E27FC236}">
                <a16:creationId xmlns:a16="http://schemas.microsoft.com/office/drawing/2014/main" id="{DD0BB47D-69C0-8B45-AA71-6ECDDEE7EC8B}"/>
              </a:ext>
            </a:extLst>
          </p:cNvPr>
          <p:cNvGraphicFramePr>
            <a:graphicFrameLocks noGrp="1"/>
          </p:cNvGraphicFramePr>
          <p:nvPr>
            <p:extLst>
              <p:ext uri="{D42A27DB-BD31-4B8C-83A1-F6EECF244321}">
                <p14:modId xmlns:p14="http://schemas.microsoft.com/office/powerpoint/2010/main" val="1628090446"/>
              </p:ext>
            </p:extLst>
          </p:nvPr>
        </p:nvGraphicFramePr>
        <p:xfrm>
          <a:off x="2411120" y="2878581"/>
          <a:ext cx="7369760" cy="460812"/>
        </p:xfrm>
        <a:graphic>
          <a:graphicData uri="http://schemas.openxmlformats.org/drawingml/2006/table">
            <a:tbl>
              <a:tblPr>
                <a:tableStyleId>{5C22544A-7EE6-4342-B048-85BDC9FD1C3A}</a:tableStyleId>
              </a:tblPr>
              <a:tblGrid>
                <a:gridCol w="460610">
                  <a:extLst>
                    <a:ext uri="{9D8B030D-6E8A-4147-A177-3AD203B41FA5}">
                      <a16:colId xmlns:a16="http://schemas.microsoft.com/office/drawing/2014/main" val="482087450"/>
                    </a:ext>
                  </a:extLst>
                </a:gridCol>
                <a:gridCol w="460610">
                  <a:extLst>
                    <a:ext uri="{9D8B030D-6E8A-4147-A177-3AD203B41FA5}">
                      <a16:colId xmlns:a16="http://schemas.microsoft.com/office/drawing/2014/main" val="2692064935"/>
                    </a:ext>
                  </a:extLst>
                </a:gridCol>
                <a:gridCol w="460610">
                  <a:extLst>
                    <a:ext uri="{9D8B030D-6E8A-4147-A177-3AD203B41FA5}">
                      <a16:colId xmlns:a16="http://schemas.microsoft.com/office/drawing/2014/main" val="142710522"/>
                    </a:ext>
                  </a:extLst>
                </a:gridCol>
                <a:gridCol w="460610">
                  <a:extLst>
                    <a:ext uri="{9D8B030D-6E8A-4147-A177-3AD203B41FA5}">
                      <a16:colId xmlns:a16="http://schemas.microsoft.com/office/drawing/2014/main" val="1140046928"/>
                    </a:ext>
                  </a:extLst>
                </a:gridCol>
                <a:gridCol w="460610">
                  <a:extLst>
                    <a:ext uri="{9D8B030D-6E8A-4147-A177-3AD203B41FA5}">
                      <a16:colId xmlns:a16="http://schemas.microsoft.com/office/drawing/2014/main" val="3645948740"/>
                    </a:ext>
                  </a:extLst>
                </a:gridCol>
                <a:gridCol w="460610">
                  <a:extLst>
                    <a:ext uri="{9D8B030D-6E8A-4147-A177-3AD203B41FA5}">
                      <a16:colId xmlns:a16="http://schemas.microsoft.com/office/drawing/2014/main" val="1082964841"/>
                    </a:ext>
                  </a:extLst>
                </a:gridCol>
                <a:gridCol w="460610">
                  <a:extLst>
                    <a:ext uri="{9D8B030D-6E8A-4147-A177-3AD203B41FA5}">
                      <a16:colId xmlns:a16="http://schemas.microsoft.com/office/drawing/2014/main" val="3316097943"/>
                    </a:ext>
                  </a:extLst>
                </a:gridCol>
                <a:gridCol w="460610">
                  <a:extLst>
                    <a:ext uri="{9D8B030D-6E8A-4147-A177-3AD203B41FA5}">
                      <a16:colId xmlns:a16="http://schemas.microsoft.com/office/drawing/2014/main" val="853197329"/>
                    </a:ext>
                  </a:extLst>
                </a:gridCol>
                <a:gridCol w="460610">
                  <a:extLst>
                    <a:ext uri="{9D8B030D-6E8A-4147-A177-3AD203B41FA5}">
                      <a16:colId xmlns:a16="http://schemas.microsoft.com/office/drawing/2014/main" val="4161479850"/>
                    </a:ext>
                  </a:extLst>
                </a:gridCol>
                <a:gridCol w="460610">
                  <a:extLst>
                    <a:ext uri="{9D8B030D-6E8A-4147-A177-3AD203B41FA5}">
                      <a16:colId xmlns:a16="http://schemas.microsoft.com/office/drawing/2014/main" val="1617522584"/>
                    </a:ext>
                  </a:extLst>
                </a:gridCol>
                <a:gridCol w="460610">
                  <a:extLst>
                    <a:ext uri="{9D8B030D-6E8A-4147-A177-3AD203B41FA5}">
                      <a16:colId xmlns:a16="http://schemas.microsoft.com/office/drawing/2014/main" val="3497655288"/>
                    </a:ext>
                  </a:extLst>
                </a:gridCol>
                <a:gridCol w="460610">
                  <a:extLst>
                    <a:ext uri="{9D8B030D-6E8A-4147-A177-3AD203B41FA5}">
                      <a16:colId xmlns:a16="http://schemas.microsoft.com/office/drawing/2014/main" val="3875018727"/>
                    </a:ext>
                  </a:extLst>
                </a:gridCol>
                <a:gridCol w="460610">
                  <a:extLst>
                    <a:ext uri="{9D8B030D-6E8A-4147-A177-3AD203B41FA5}">
                      <a16:colId xmlns:a16="http://schemas.microsoft.com/office/drawing/2014/main" val="2464215271"/>
                    </a:ext>
                  </a:extLst>
                </a:gridCol>
                <a:gridCol w="460610">
                  <a:extLst>
                    <a:ext uri="{9D8B030D-6E8A-4147-A177-3AD203B41FA5}">
                      <a16:colId xmlns:a16="http://schemas.microsoft.com/office/drawing/2014/main" val="597295480"/>
                    </a:ext>
                  </a:extLst>
                </a:gridCol>
                <a:gridCol w="460610">
                  <a:extLst>
                    <a:ext uri="{9D8B030D-6E8A-4147-A177-3AD203B41FA5}">
                      <a16:colId xmlns:a16="http://schemas.microsoft.com/office/drawing/2014/main" val="3054906347"/>
                    </a:ext>
                  </a:extLst>
                </a:gridCol>
                <a:gridCol w="460610">
                  <a:extLst>
                    <a:ext uri="{9D8B030D-6E8A-4147-A177-3AD203B41FA5}">
                      <a16:colId xmlns:a16="http://schemas.microsoft.com/office/drawing/2014/main" val="4289622038"/>
                    </a:ext>
                  </a:extLst>
                </a:gridCol>
              </a:tblGrid>
              <a:tr h="460812">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27</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19</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11</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9</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8</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29</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3</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7</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72</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42</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69</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37</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13</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17</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91</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3</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73676144"/>
                  </a:ext>
                </a:extLst>
              </a:tr>
            </a:tbl>
          </a:graphicData>
        </a:graphic>
      </p:graphicFrame>
      <p:sp>
        <p:nvSpPr>
          <p:cNvPr id="178" name="文本框 177">
            <a:extLst>
              <a:ext uri="{FF2B5EF4-FFF2-40B4-BE49-F238E27FC236}">
                <a16:creationId xmlns:a16="http://schemas.microsoft.com/office/drawing/2014/main" id="{56DF53A6-96B1-814C-AE11-EF9930F21C81}"/>
              </a:ext>
            </a:extLst>
          </p:cNvPr>
          <p:cNvSpPr txBox="1"/>
          <p:nvPr/>
        </p:nvSpPr>
        <p:spPr>
          <a:xfrm>
            <a:off x="1581071" y="2439110"/>
            <a:ext cx="1877437" cy="369332"/>
          </a:xfrm>
          <a:prstGeom prst="rect">
            <a:avLst/>
          </a:prstGeom>
          <a:noFill/>
        </p:spPr>
        <p:txBody>
          <a:bodyPr wrap="none" rtlCol="0">
            <a:spAutoFit/>
          </a:bodyPr>
          <a:lstStyle/>
          <a:p>
            <a:r>
              <a:rPr kumimoji="1" lang="en-US" altLang="zh-CN" b="1" dirty="0">
                <a:solidFill>
                  <a:schemeClr val="tx1">
                    <a:lumMod val="50000"/>
                    <a:lumOff val="50000"/>
                  </a:schemeClr>
                </a:solidFill>
                <a:latin typeface="Arial" panose="020B0604020202020204" pitchFamily="34" charset="0"/>
                <a:cs typeface="Arial" panose="020B0604020202020204" pitchFamily="34" charset="0"/>
              </a:rPr>
              <a:t>Original</a:t>
            </a:r>
            <a:r>
              <a:rPr kumimoji="1" lang="zh-CN" altLang="en-US" b="1" dirty="0">
                <a:solidFill>
                  <a:schemeClr val="tx1">
                    <a:lumMod val="50000"/>
                    <a:lumOff val="50000"/>
                  </a:schemeClr>
                </a:solidFill>
                <a:latin typeface="Arial" panose="020B0604020202020204" pitchFamily="34" charset="0"/>
                <a:cs typeface="Arial" panose="020B0604020202020204" pitchFamily="34" charset="0"/>
              </a:rPr>
              <a:t> </a:t>
            </a:r>
            <a:r>
              <a:rPr kumimoji="1" lang="en-US" altLang="zh-CN" b="1" dirty="0">
                <a:solidFill>
                  <a:schemeClr val="tx1">
                    <a:lumMod val="50000"/>
                    <a:lumOff val="50000"/>
                  </a:schemeClr>
                </a:solidFill>
                <a:latin typeface="Arial" panose="020B0604020202020204" pitchFamily="34" charset="0"/>
                <a:cs typeface="Arial" panose="020B0604020202020204" pitchFamily="34" charset="0"/>
              </a:rPr>
              <a:t>Sketch</a:t>
            </a:r>
            <a:endParaRPr kumimoji="1" lang="zh-CN" altLang="en-US" b="1" dirty="0">
              <a:solidFill>
                <a:schemeClr val="tx1">
                  <a:lumMod val="50000"/>
                  <a:lumOff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5" name="文本框 194">
                <a:extLst>
                  <a:ext uri="{FF2B5EF4-FFF2-40B4-BE49-F238E27FC236}">
                    <a16:creationId xmlns:a16="http://schemas.microsoft.com/office/drawing/2014/main" id="{48FC0A48-EC48-4349-9800-589706E9F095}"/>
                  </a:ext>
                </a:extLst>
              </p:cNvPr>
              <p:cNvSpPr txBox="1"/>
              <p:nvPr/>
            </p:nvSpPr>
            <p:spPr>
              <a:xfrm>
                <a:off x="3098671" y="3420782"/>
                <a:ext cx="436145" cy="338554"/>
              </a:xfrm>
              <a:prstGeom prst="rect">
                <a:avLst/>
              </a:prstGeom>
              <a:solidFill>
                <a:schemeClr val="bg1">
                  <a:lumMod val="95000"/>
                  <a:alpha val="6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solidFill>
                                <a:schemeClr val="accent5">
                                  <a:lumMod val="50000"/>
                                </a:schemeClr>
                              </a:solidFill>
                              <a:latin typeface="Cambria Math" panose="02040503050406030204" pitchFamily="18" charset="0"/>
                            </a:rPr>
                          </m:ctrlPr>
                        </m:sSubPr>
                        <m:e>
                          <m:r>
                            <a:rPr kumimoji="1" lang="zh-CN" altLang="en-US" sz="1600" i="1" smtClean="0">
                              <a:solidFill>
                                <a:schemeClr val="accent5">
                                  <a:lumMod val="50000"/>
                                </a:schemeClr>
                              </a:solidFill>
                              <a:latin typeface="Cambria Math" panose="02040503050406030204" pitchFamily="18" charset="0"/>
                            </a:rPr>
                            <m:t>𝒢</m:t>
                          </m:r>
                        </m:e>
                        <m:sub>
                          <m:r>
                            <a:rPr kumimoji="1" lang="en-US" altLang="zh-CN" sz="1600" b="0" i="1" smtClean="0">
                              <a:solidFill>
                                <a:schemeClr val="accent5">
                                  <a:lumMod val="50000"/>
                                </a:schemeClr>
                              </a:solidFill>
                              <a:latin typeface="Cambria Math" panose="02040503050406030204" pitchFamily="18" charset="0"/>
                            </a:rPr>
                            <m:t>1</m:t>
                          </m:r>
                        </m:sub>
                      </m:sSub>
                    </m:oMath>
                  </m:oMathPara>
                </a14:m>
                <a:endParaRPr kumimoji="1" lang="zh-CN" altLang="en-US" sz="1600" dirty="0">
                  <a:solidFill>
                    <a:schemeClr val="accent5">
                      <a:lumMod val="50000"/>
                    </a:schemeClr>
                  </a:solidFill>
                </a:endParaRPr>
              </a:p>
            </p:txBody>
          </p:sp>
        </mc:Choice>
        <mc:Fallback xmlns="">
          <p:sp>
            <p:nvSpPr>
              <p:cNvPr id="195" name="文本框 194">
                <a:extLst>
                  <a:ext uri="{FF2B5EF4-FFF2-40B4-BE49-F238E27FC236}">
                    <a16:creationId xmlns:a16="http://schemas.microsoft.com/office/drawing/2014/main" id="{48FC0A48-EC48-4349-9800-589706E9F095}"/>
                  </a:ext>
                </a:extLst>
              </p:cNvPr>
              <p:cNvSpPr txBox="1">
                <a:spLocks noRot="1" noChangeAspect="1" noMove="1" noResize="1" noEditPoints="1" noAdjustHandles="1" noChangeArrowheads="1" noChangeShapeType="1" noTextEdit="1"/>
              </p:cNvSpPr>
              <p:nvPr/>
            </p:nvSpPr>
            <p:spPr>
              <a:xfrm>
                <a:off x="3098671" y="3420782"/>
                <a:ext cx="436145" cy="338554"/>
              </a:xfrm>
              <a:prstGeom prst="rect">
                <a:avLst/>
              </a:prstGeom>
              <a:blipFill>
                <a:blip r:embed="rId4"/>
                <a:stretch>
                  <a:fillRect b="-71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6" name="文本框 195">
                <a:extLst>
                  <a:ext uri="{FF2B5EF4-FFF2-40B4-BE49-F238E27FC236}">
                    <a16:creationId xmlns:a16="http://schemas.microsoft.com/office/drawing/2014/main" id="{B16624C4-423E-244E-B090-09DF3E517F04}"/>
                  </a:ext>
                </a:extLst>
              </p:cNvPr>
              <p:cNvSpPr txBox="1"/>
              <p:nvPr/>
            </p:nvSpPr>
            <p:spPr>
              <a:xfrm>
                <a:off x="6829210" y="3418750"/>
                <a:ext cx="440890" cy="338554"/>
              </a:xfrm>
              <a:prstGeom prst="rect">
                <a:avLst/>
              </a:prstGeom>
              <a:solidFill>
                <a:schemeClr val="bg1">
                  <a:lumMod val="95000"/>
                  <a:alpha val="6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solidFill>
                                <a:schemeClr val="accent5">
                                  <a:lumMod val="50000"/>
                                </a:schemeClr>
                              </a:solidFill>
                              <a:latin typeface="Cambria Math" panose="02040503050406030204" pitchFamily="18" charset="0"/>
                            </a:rPr>
                          </m:ctrlPr>
                        </m:sSubPr>
                        <m:e>
                          <m:r>
                            <a:rPr kumimoji="1" lang="zh-CN" altLang="en-US" sz="1600" i="1" smtClean="0">
                              <a:solidFill>
                                <a:schemeClr val="accent5">
                                  <a:lumMod val="50000"/>
                                </a:schemeClr>
                              </a:solidFill>
                              <a:latin typeface="Cambria Math" panose="02040503050406030204" pitchFamily="18" charset="0"/>
                            </a:rPr>
                            <m:t>𝒢</m:t>
                          </m:r>
                        </m:e>
                        <m:sub>
                          <m:r>
                            <a:rPr kumimoji="1" lang="en-US" altLang="zh-CN" sz="1600" b="0" i="1" smtClean="0">
                              <a:solidFill>
                                <a:schemeClr val="accent5">
                                  <a:lumMod val="50000"/>
                                </a:schemeClr>
                              </a:solidFill>
                              <a:latin typeface="Cambria Math" panose="02040503050406030204" pitchFamily="18" charset="0"/>
                            </a:rPr>
                            <m:t>3</m:t>
                          </m:r>
                        </m:sub>
                      </m:sSub>
                    </m:oMath>
                  </m:oMathPara>
                </a14:m>
                <a:endParaRPr kumimoji="1" lang="zh-CN" altLang="en-US" sz="1600" dirty="0">
                  <a:solidFill>
                    <a:schemeClr val="accent5">
                      <a:lumMod val="50000"/>
                    </a:schemeClr>
                  </a:solidFill>
                </a:endParaRPr>
              </a:p>
            </p:txBody>
          </p:sp>
        </mc:Choice>
        <mc:Fallback xmlns="">
          <p:sp>
            <p:nvSpPr>
              <p:cNvPr id="196" name="文本框 195">
                <a:extLst>
                  <a:ext uri="{FF2B5EF4-FFF2-40B4-BE49-F238E27FC236}">
                    <a16:creationId xmlns:a16="http://schemas.microsoft.com/office/drawing/2014/main" id="{B16624C4-423E-244E-B090-09DF3E517F04}"/>
                  </a:ext>
                </a:extLst>
              </p:cNvPr>
              <p:cNvSpPr txBox="1">
                <a:spLocks noRot="1" noChangeAspect="1" noMove="1" noResize="1" noEditPoints="1" noAdjustHandles="1" noChangeArrowheads="1" noChangeShapeType="1" noTextEdit="1"/>
              </p:cNvSpPr>
              <p:nvPr/>
            </p:nvSpPr>
            <p:spPr>
              <a:xfrm>
                <a:off x="6829210" y="3418750"/>
                <a:ext cx="440890" cy="338554"/>
              </a:xfrm>
              <a:prstGeom prst="rect">
                <a:avLst/>
              </a:prstGeom>
              <a:blipFill>
                <a:blip r:embed="rId5"/>
                <a:stretch>
                  <a:fillRect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7" name="文本框 196">
                <a:extLst>
                  <a:ext uri="{FF2B5EF4-FFF2-40B4-BE49-F238E27FC236}">
                    <a16:creationId xmlns:a16="http://schemas.microsoft.com/office/drawing/2014/main" id="{BB297397-5D68-D549-A21C-3179E22C8D41}"/>
                  </a:ext>
                </a:extLst>
              </p:cNvPr>
              <p:cNvSpPr txBox="1"/>
              <p:nvPr/>
            </p:nvSpPr>
            <p:spPr>
              <a:xfrm>
                <a:off x="4961568" y="3418750"/>
                <a:ext cx="440890" cy="338554"/>
              </a:xfrm>
              <a:prstGeom prst="rect">
                <a:avLst/>
              </a:prstGeom>
              <a:solidFill>
                <a:schemeClr val="bg1">
                  <a:lumMod val="95000"/>
                  <a:alpha val="6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solidFill>
                                <a:schemeClr val="accent6">
                                  <a:lumMod val="50000"/>
                                </a:schemeClr>
                              </a:solidFill>
                              <a:latin typeface="Cambria Math" panose="02040503050406030204" pitchFamily="18" charset="0"/>
                            </a:rPr>
                          </m:ctrlPr>
                        </m:sSubPr>
                        <m:e>
                          <m:r>
                            <a:rPr kumimoji="1" lang="zh-CN" altLang="en-US" sz="1600" i="1" smtClean="0">
                              <a:solidFill>
                                <a:schemeClr val="accent6">
                                  <a:lumMod val="50000"/>
                                </a:schemeClr>
                              </a:solidFill>
                              <a:latin typeface="Cambria Math" panose="02040503050406030204" pitchFamily="18" charset="0"/>
                            </a:rPr>
                            <m:t>𝒢</m:t>
                          </m:r>
                        </m:e>
                        <m:sub>
                          <m:r>
                            <a:rPr kumimoji="1" lang="en-US" altLang="zh-CN" sz="1600" b="0" i="1" smtClean="0">
                              <a:solidFill>
                                <a:schemeClr val="accent6">
                                  <a:lumMod val="50000"/>
                                </a:schemeClr>
                              </a:solidFill>
                              <a:latin typeface="Cambria Math" panose="02040503050406030204" pitchFamily="18" charset="0"/>
                            </a:rPr>
                            <m:t>2</m:t>
                          </m:r>
                        </m:sub>
                      </m:sSub>
                    </m:oMath>
                  </m:oMathPara>
                </a14:m>
                <a:endParaRPr kumimoji="1" lang="zh-CN" altLang="en-US" sz="1600" dirty="0">
                  <a:solidFill>
                    <a:schemeClr val="accent6">
                      <a:lumMod val="50000"/>
                    </a:schemeClr>
                  </a:solidFill>
                </a:endParaRPr>
              </a:p>
            </p:txBody>
          </p:sp>
        </mc:Choice>
        <mc:Fallback xmlns="">
          <p:sp>
            <p:nvSpPr>
              <p:cNvPr id="197" name="文本框 196">
                <a:extLst>
                  <a:ext uri="{FF2B5EF4-FFF2-40B4-BE49-F238E27FC236}">
                    <a16:creationId xmlns:a16="http://schemas.microsoft.com/office/drawing/2014/main" id="{BB297397-5D68-D549-A21C-3179E22C8D41}"/>
                  </a:ext>
                </a:extLst>
              </p:cNvPr>
              <p:cNvSpPr txBox="1">
                <a:spLocks noRot="1" noChangeAspect="1" noMove="1" noResize="1" noEditPoints="1" noAdjustHandles="1" noChangeArrowheads="1" noChangeShapeType="1" noTextEdit="1"/>
              </p:cNvSpPr>
              <p:nvPr/>
            </p:nvSpPr>
            <p:spPr>
              <a:xfrm>
                <a:off x="4961568" y="3418750"/>
                <a:ext cx="440890" cy="338554"/>
              </a:xfrm>
              <a:prstGeom prst="rect">
                <a:avLst/>
              </a:prstGeom>
              <a:blipFill>
                <a:blip r:embed="rId6"/>
                <a:stretch>
                  <a:fillRect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8" name="文本框 197">
                <a:extLst>
                  <a:ext uri="{FF2B5EF4-FFF2-40B4-BE49-F238E27FC236}">
                    <a16:creationId xmlns:a16="http://schemas.microsoft.com/office/drawing/2014/main" id="{158B9406-E3C6-3A42-B7F7-BE206466B4EF}"/>
                  </a:ext>
                </a:extLst>
              </p:cNvPr>
              <p:cNvSpPr txBox="1"/>
              <p:nvPr/>
            </p:nvSpPr>
            <p:spPr>
              <a:xfrm>
                <a:off x="8696852" y="3418750"/>
                <a:ext cx="440890" cy="338554"/>
              </a:xfrm>
              <a:prstGeom prst="rect">
                <a:avLst/>
              </a:prstGeom>
              <a:solidFill>
                <a:schemeClr val="bg1">
                  <a:lumMod val="95000"/>
                  <a:alpha val="6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solidFill>
                                <a:schemeClr val="accent6">
                                  <a:lumMod val="50000"/>
                                </a:schemeClr>
                              </a:solidFill>
                              <a:latin typeface="Cambria Math" panose="02040503050406030204" pitchFamily="18" charset="0"/>
                            </a:rPr>
                          </m:ctrlPr>
                        </m:sSubPr>
                        <m:e>
                          <m:r>
                            <a:rPr kumimoji="1" lang="zh-CN" altLang="en-US" sz="1600" i="1" smtClean="0">
                              <a:solidFill>
                                <a:schemeClr val="accent6">
                                  <a:lumMod val="50000"/>
                                </a:schemeClr>
                              </a:solidFill>
                              <a:latin typeface="Cambria Math" panose="02040503050406030204" pitchFamily="18" charset="0"/>
                            </a:rPr>
                            <m:t>𝒢</m:t>
                          </m:r>
                        </m:e>
                        <m:sub>
                          <m:r>
                            <a:rPr kumimoji="1" lang="en-US" altLang="zh-CN" sz="1600" b="0" i="1" smtClean="0">
                              <a:solidFill>
                                <a:schemeClr val="accent6">
                                  <a:lumMod val="50000"/>
                                </a:schemeClr>
                              </a:solidFill>
                              <a:latin typeface="Cambria Math" panose="02040503050406030204" pitchFamily="18" charset="0"/>
                            </a:rPr>
                            <m:t>4</m:t>
                          </m:r>
                        </m:sub>
                      </m:sSub>
                    </m:oMath>
                  </m:oMathPara>
                </a14:m>
                <a:endParaRPr kumimoji="1" lang="zh-CN" altLang="en-US" sz="1600" dirty="0">
                  <a:solidFill>
                    <a:schemeClr val="accent6">
                      <a:lumMod val="50000"/>
                    </a:schemeClr>
                  </a:solidFill>
                </a:endParaRPr>
              </a:p>
            </p:txBody>
          </p:sp>
        </mc:Choice>
        <mc:Fallback xmlns="">
          <p:sp>
            <p:nvSpPr>
              <p:cNvPr id="198" name="文本框 197">
                <a:extLst>
                  <a:ext uri="{FF2B5EF4-FFF2-40B4-BE49-F238E27FC236}">
                    <a16:creationId xmlns:a16="http://schemas.microsoft.com/office/drawing/2014/main" id="{158B9406-E3C6-3A42-B7F7-BE206466B4EF}"/>
                  </a:ext>
                </a:extLst>
              </p:cNvPr>
              <p:cNvSpPr txBox="1">
                <a:spLocks noRot="1" noChangeAspect="1" noMove="1" noResize="1" noEditPoints="1" noAdjustHandles="1" noChangeArrowheads="1" noChangeShapeType="1" noTextEdit="1"/>
              </p:cNvSpPr>
              <p:nvPr/>
            </p:nvSpPr>
            <p:spPr>
              <a:xfrm>
                <a:off x="8696852" y="3418750"/>
                <a:ext cx="440890" cy="338554"/>
              </a:xfrm>
              <a:prstGeom prst="rect">
                <a:avLst/>
              </a:prstGeom>
              <a:blipFill>
                <a:blip r:embed="rId7"/>
                <a:stretch>
                  <a:fillRect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0" name="文本框 199">
                <a:extLst>
                  <a:ext uri="{FF2B5EF4-FFF2-40B4-BE49-F238E27FC236}">
                    <a16:creationId xmlns:a16="http://schemas.microsoft.com/office/drawing/2014/main" id="{62D60470-AE21-3049-97AA-C0299FCCEB8F}"/>
                  </a:ext>
                </a:extLst>
              </p:cNvPr>
              <p:cNvSpPr txBox="1"/>
              <p:nvPr/>
            </p:nvSpPr>
            <p:spPr>
              <a:xfrm>
                <a:off x="3098671" y="3420782"/>
                <a:ext cx="436145" cy="338554"/>
              </a:xfrm>
              <a:prstGeom prst="rect">
                <a:avLst/>
              </a:prstGeom>
              <a:solidFill>
                <a:schemeClr val="bg1">
                  <a:lumMod val="95000"/>
                  <a:alpha val="6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solidFill>
                                <a:schemeClr val="accent5">
                                  <a:lumMod val="50000"/>
                                </a:schemeClr>
                              </a:solidFill>
                              <a:latin typeface="Cambria Math" panose="02040503050406030204" pitchFamily="18" charset="0"/>
                            </a:rPr>
                          </m:ctrlPr>
                        </m:sSubPr>
                        <m:e>
                          <m:r>
                            <a:rPr kumimoji="1" lang="zh-CN" altLang="en-US" sz="1600" i="1" smtClean="0">
                              <a:solidFill>
                                <a:schemeClr val="accent5">
                                  <a:lumMod val="50000"/>
                                </a:schemeClr>
                              </a:solidFill>
                              <a:latin typeface="Cambria Math" panose="02040503050406030204" pitchFamily="18" charset="0"/>
                            </a:rPr>
                            <m:t>𝒢</m:t>
                          </m:r>
                        </m:e>
                        <m:sub>
                          <m:r>
                            <a:rPr kumimoji="1" lang="en-US" altLang="zh-CN" sz="1600" b="0" i="1" smtClean="0">
                              <a:solidFill>
                                <a:schemeClr val="accent5">
                                  <a:lumMod val="50000"/>
                                </a:schemeClr>
                              </a:solidFill>
                              <a:latin typeface="Cambria Math" panose="02040503050406030204" pitchFamily="18" charset="0"/>
                            </a:rPr>
                            <m:t>1</m:t>
                          </m:r>
                        </m:sub>
                      </m:sSub>
                    </m:oMath>
                  </m:oMathPara>
                </a14:m>
                <a:endParaRPr kumimoji="1" lang="zh-CN" altLang="en-US" sz="1600" dirty="0">
                  <a:solidFill>
                    <a:schemeClr val="accent5">
                      <a:lumMod val="50000"/>
                    </a:schemeClr>
                  </a:solidFill>
                </a:endParaRPr>
              </a:p>
            </p:txBody>
          </p:sp>
        </mc:Choice>
        <mc:Fallback xmlns="">
          <p:sp>
            <p:nvSpPr>
              <p:cNvPr id="200" name="文本框 199">
                <a:extLst>
                  <a:ext uri="{FF2B5EF4-FFF2-40B4-BE49-F238E27FC236}">
                    <a16:creationId xmlns:a16="http://schemas.microsoft.com/office/drawing/2014/main" id="{62D60470-AE21-3049-97AA-C0299FCCEB8F}"/>
                  </a:ext>
                </a:extLst>
              </p:cNvPr>
              <p:cNvSpPr txBox="1">
                <a:spLocks noRot="1" noChangeAspect="1" noMove="1" noResize="1" noEditPoints="1" noAdjustHandles="1" noChangeArrowheads="1" noChangeShapeType="1" noTextEdit="1"/>
              </p:cNvSpPr>
              <p:nvPr/>
            </p:nvSpPr>
            <p:spPr>
              <a:xfrm>
                <a:off x="3098671" y="3420782"/>
                <a:ext cx="436145" cy="338554"/>
              </a:xfrm>
              <a:prstGeom prst="rect">
                <a:avLst/>
              </a:prstGeom>
              <a:blipFill>
                <a:blip r:embed="rId4"/>
                <a:stretch>
                  <a:fillRect b="-71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1" name="文本框 200">
                <a:extLst>
                  <a:ext uri="{FF2B5EF4-FFF2-40B4-BE49-F238E27FC236}">
                    <a16:creationId xmlns:a16="http://schemas.microsoft.com/office/drawing/2014/main" id="{27F16EA3-8748-034D-9CE7-202B235CC11C}"/>
                  </a:ext>
                </a:extLst>
              </p:cNvPr>
              <p:cNvSpPr txBox="1"/>
              <p:nvPr/>
            </p:nvSpPr>
            <p:spPr>
              <a:xfrm>
                <a:off x="6829210" y="3418750"/>
                <a:ext cx="440890" cy="338554"/>
              </a:xfrm>
              <a:prstGeom prst="rect">
                <a:avLst/>
              </a:prstGeom>
              <a:solidFill>
                <a:schemeClr val="bg1">
                  <a:lumMod val="95000"/>
                  <a:alpha val="6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solidFill>
                                <a:schemeClr val="accent5">
                                  <a:lumMod val="50000"/>
                                </a:schemeClr>
                              </a:solidFill>
                              <a:latin typeface="Cambria Math" panose="02040503050406030204" pitchFamily="18" charset="0"/>
                            </a:rPr>
                          </m:ctrlPr>
                        </m:sSubPr>
                        <m:e>
                          <m:r>
                            <a:rPr kumimoji="1" lang="zh-CN" altLang="en-US" sz="1600" i="1" smtClean="0">
                              <a:solidFill>
                                <a:schemeClr val="accent5">
                                  <a:lumMod val="50000"/>
                                </a:schemeClr>
                              </a:solidFill>
                              <a:latin typeface="Cambria Math" panose="02040503050406030204" pitchFamily="18" charset="0"/>
                            </a:rPr>
                            <m:t>𝒢</m:t>
                          </m:r>
                        </m:e>
                        <m:sub>
                          <m:r>
                            <a:rPr kumimoji="1" lang="en-US" altLang="zh-CN" sz="1600" b="0" i="1" smtClean="0">
                              <a:solidFill>
                                <a:schemeClr val="accent5">
                                  <a:lumMod val="50000"/>
                                </a:schemeClr>
                              </a:solidFill>
                              <a:latin typeface="Cambria Math" panose="02040503050406030204" pitchFamily="18" charset="0"/>
                            </a:rPr>
                            <m:t>3</m:t>
                          </m:r>
                        </m:sub>
                      </m:sSub>
                    </m:oMath>
                  </m:oMathPara>
                </a14:m>
                <a:endParaRPr kumimoji="1" lang="zh-CN" altLang="en-US" sz="1600" dirty="0">
                  <a:solidFill>
                    <a:schemeClr val="accent5">
                      <a:lumMod val="50000"/>
                    </a:schemeClr>
                  </a:solidFill>
                </a:endParaRPr>
              </a:p>
            </p:txBody>
          </p:sp>
        </mc:Choice>
        <mc:Fallback xmlns="">
          <p:sp>
            <p:nvSpPr>
              <p:cNvPr id="201" name="文本框 200">
                <a:extLst>
                  <a:ext uri="{FF2B5EF4-FFF2-40B4-BE49-F238E27FC236}">
                    <a16:creationId xmlns:a16="http://schemas.microsoft.com/office/drawing/2014/main" id="{27F16EA3-8748-034D-9CE7-202B235CC11C}"/>
                  </a:ext>
                </a:extLst>
              </p:cNvPr>
              <p:cNvSpPr txBox="1">
                <a:spLocks noRot="1" noChangeAspect="1" noMove="1" noResize="1" noEditPoints="1" noAdjustHandles="1" noChangeArrowheads="1" noChangeShapeType="1" noTextEdit="1"/>
              </p:cNvSpPr>
              <p:nvPr/>
            </p:nvSpPr>
            <p:spPr>
              <a:xfrm>
                <a:off x="6829210" y="3418750"/>
                <a:ext cx="440890" cy="338554"/>
              </a:xfrm>
              <a:prstGeom prst="rect">
                <a:avLst/>
              </a:prstGeom>
              <a:blipFill>
                <a:blip r:embed="rId5"/>
                <a:stretch>
                  <a:fillRect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2" name="文本框 201">
                <a:extLst>
                  <a:ext uri="{FF2B5EF4-FFF2-40B4-BE49-F238E27FC236}">
                    <a16:creationId xmlns:a16="http://schemas.microsoft.com/office/drawing/2014/main" id="{34036948-AF7D-7642-AAB0-E30C07BFCDF5}"/>
                  </a:ext>
                </a:extLst>
              </p:cNvPr>
              <p:cNvSpPr txBox="1"/>
              <p:nvPr/>
            </p:nvSpPr>
            <p:spPr>
              <a:xfrm>
                <a:off x="4961568" y="3418750"/>
                <a:ext cx="440890" cy="338554"/>
              </a:xfrm>
              <a:prstGeom prst="rect">
                <a:avLst/>
              </a:prstGeom>
              <a:solidFill>
                <a:schemeClr val="bg1">
                  <a:lumMod val="95000"/>
                  <a:alpha val="6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solidFill>
                                <a:schemeClr val="accent6">
                                  <a:lumMod val="50000"/>
                                </a:schemeClr>
                              </a:solidFill>
                              <a:latin typeface="Cambria Math" panose="02040503050406030204" pitchFamily="18" charset="0"/>
                            </a:rPr>
                          </m:ctrlPr>
                        </m:sSubPr>
                        <m:e>
                          <m:r>
                            <a:rPr kumimoji="1" lang="zh-CN" altLang="en-US" sz="1600" i="1" smtClean="0">
                              <a:solidFill>
                                <a:schemeClr val="accent6">
                                  <a:lumMod val="50000"/>
                                </a:schemeClr>
                              </a:solidFill>
                              <a:latin typeface="Cambria Math" panose="02040503050406030204" pitchFamily="18" charset="0"/>
                            </a:rPr>
                            <m:t>𝒢</m:t>
                          </m:r>
                        </m:e>
                        <m:sub>
                          <m:r>
                            <a:rPr kumimoji="1" lang="en-US" altLang="zh-CN" sz="1600" b="0" i="1" smtClean="0">
                              <a:solidFill>
                                <a:schemeClr val="accent6">
                                  <a:lumMod val="50000"/>
                                </a:schemeClr>
                              </a:solidFill>
                              <a:latin typeface="Cambria Math" panose="02040503050406030204" pitchFamily="18" charset="0"/>
                            </a:rPr>
                            <m:t>2</m:t>
                          </m:r>
                        </m:sub>
                      </m:sSub>
                    </m:oMath>
                  </m:oMathPara>
                </a14:m>
                <a:endParaRPr kumimoji="1" lang="zh-CN" altLang="en-US" sz="1600" dirty="0">
                  <a:solidFill>
                    <a:schemeClr val="accent6">
                      <a:lumMod val="50000"/>
                    </a:schemeClr>
                  </a:solidFill>
                </a:endParaRPr>
              </a:p>
            </p:txBody>
          </p:sp>
        </mc:Choice>
        <mc:Fallback xmlns="">
          <p:sp>
            <p:nvSpPr>
              <p:cNvPr id="202" name="文本框 201">
                <a:extLst>
                  <a:ext uri="{FF2B5EF4-FFF2-40B4-BE49-F238E27FC236}">
                    <a16:creationId xmlns:a16="http://schemas.microsoft.com/office/drawing/2014/main" id="{34036948-AF7D-7642-AAB0-E30C07BFCDF5}"/>
                  </a:ext>
                </a:extLst>
              </p:cNvPr>
              <p:cNvSpPr txBox="1">
                <a:spLocks noRot="1" noChangeAspect="1" noMove="1" noResize="1" noEditPoints="1" noAdjustHandles="1" noChangeArrowheads="1" noChangeShapeType="1" noTextEdit="1"/>
              </p:cNvSpPr>
              <p:nvPr/>
            </p:nvSpPr>
            <p:spPr>
              <a:xfrm>
                <a:off x="4961568" y="3418750"/>
                <a:ext cx="440890" cy="338554"/>
              </a:xfrm>
              <a:prstGeom prst="rect">
                <a:avLst/>
              </a:prstGeom>
              <a:blipFill>
                <a:blip r:embed="rId6"/>
                <a:stretch>
                  <a:fillRect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3" name="文本框 202">
                <a:extLst>
                  <a:ext uri="{FF2B5EF4-FFF2-40B4-BE49-F238E27FC236}">
                    <a16:creationId xmlns:a16="http://schemas.microsoft.com/office/drawing/2014/main" id="{883D1A76-66AE-E440-A21C-0C216A4B4682}"/>
                  </a:ext>
                </a:extLst>
              </p:cNvPr>
              <p:cNvSpPr txBox="1"/>
              <p:nvPr/>
            </p:nvSpPr>
            <p:spPr>
              <a:xfrm>
                <a:off x="8696852" y="3418750"/>
                <a:ext cx="440890" cy="338554"/>
              </a:xfrm>
              <a:prstGeom prst="rect">
                <a:avLst/>
              </a:prstGeom>
              <a:solidFill>
                <a:schemeClr val="bg1">
                  <a:lumMod val="95000"/>
                  <a:alpha val="6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solidFill>
                                <a:schemeClr val="accent6">
                                  <a:lumMod val="50000"/>
                                </a:schemeClr>
                              </a:solidFill>
                              <a:latin typeface="Cambria Math" panose="02040503050406030204" pitchFamily="18" charset="0"/>
                            </a:rPr>
                          </m:ctrlPr>
                        </m:sSubPr>
                        <m:e>
                          <m:r>
                            <a:rPr kumimoji="1" lang="zh-CN" altLang="en-US" sz="1600" i="1" smtClean="0">
                              <a:solidFill>
                                <a:schemeClr val="accent6">
                                  <a:lumMod val="50000"/>
                                </a:schemeClr>
                              </a:solidFill>
                              <a:latin typeface="Cambria Math" panose="02040503050406030204" pitchFamily="18" charset="0"/>
                            </a:rPr>
                            <m:t>𝒢</m:t>
                          </m:r>
                        </m:e>
                        <m:sub>
                          <m:r>
                            <a:rPr kumimoji="1" lang="en-US" altLang="zh-CN" sz="1600" b="0" i="1" smtClean="0">
                              <a:solidFill>
                                <a:schemeClr val="accent6">
                                  <a:lumMod val="50000"/>
                                </a:schemeClr>
                              </a:solidFill>
                              <a:latin typeface="Cambria Math" panose="02040503050406030204" pitchFamily="18" charset="0"/>
                            </a:rPr>
                            <m:t>4</m:t>
                          </m:r>
                        </m:sub>
                      </m:sSub>
                    </m:oMath>
                  </m:oMathPara>
                </a14:m>
                <a:endParaRPr kumimoji="1" lang="zh-CN" altLang="en-US" sz="1600" dirty="0">
                  <a:solidFill>
                    <a:schemeClr val="accent6">
                      <a:lumMod val="50000"/>
                    </a:schemeClr>
                  </a:solidFill>
                </a:endParaRPr>
              </a:p>
            </p:txBody>
          </p:sp>
        </mc:Choice>
        <mc:Fallback xmlns="">
          <p:sp>
            <p:nvSpPr>
              <p:cNvPr id="203" name="文本框 202">
                <a:extLst>
                  <a:ext uri="{FF2B5EF4-FFF2-40B4-BE49-F238E27FC236}">
                    <a16:creationId xmlns:a16="http://schemas.microsoft.com/office/drawing/2014/main" id="{883D1A76-66AE-E440-A21C-0C216A4B4682}"/>
                  </a:ext>
                </a:extLst>
              </p:cNvPr>
              <p:cNvSpPr txBox="1">
                <a:spLocks noRot="1" noChangeAspect="1" noMove="1" noResize="1" noEditPoints="1" noAdjustHandles="1" noChangeArrowheads="1" noChangeShapeType="1" noTextEdit="1"/>
              </p:cNvSpPr>
              <p:nvPr/>
            </p:nvSpPr>
            <p:spPr>
              <a:xfrm>
                <a:off x="8696852" y="3418750"/>
                <a:ext cx="440890" cy="338554"/>
              </a:xfrm>
              <a:prstGeom prst="rect">
                <a:avLst/>
              </a:prstGeom>
              <a:blipFill>
                <a:blip r:embed="rId7"/>
                <a:stretch>
                  <a:fillRect b="-11111"/>
                </a:stretch>
              </a:blipFill>
            </p:spPr>
            <p:txBody>
              <a:bodyPr/>
              <a:lstStyle/>
              <a:p>
                <a:r>
                  <a:rPr lang="zh-CN" altLang="en-US">
                    <a:noFill/>
                  </a:rPr>
                  <a:t> </a:t>
                </a:r>
              </a:p>
            </p:txBody>
          </p:sp>
        </mc:Fallback>
      </mc:AlternateContent>
      <p:sp>
        <p:nvSpPr>
          <p:cNvPr id="204" name="矩形 203">
            <a:extLst>
              <a:ext uri="{FF2B5EF4-FFF2-40B4-BE49-F238E27FC236}">
                <a16:creationId xmlns:a16="http://schemas.microsoft.com/office/drawing/2014/main" id="{E6472DCF-F317-354D-9C3D-EF858CD3A3B9}"/>
              </a:ext>
            </a:extLst>
          </p:cNvPr>
          <p:cNvSpPr/>
          <p:nvPr/>
        </p:nvSpPr>
        <p:spPr>
          <a:xfrm>
            <a:off x="9610558" y="4121192"/>
            <a:ext cx="432000" cy="432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zh-CN" altLang="en-US" sz="1600" dirty="0">
              <a:solidFill>
                <a:schemeClr val="tx1"/>
              </a:solidFill>
              <a:latin typeface="Arial" panose="020B0604020202020204" pitchFamily="34" charset="0"/>
              <a:cs typeface="Arial" panose="020B0604020202020204" pitchFamily="34" charset="0"/>
            </a:endParaRPr>
          </a:p>
        </p:txBody>
      </p:sp>
      <p:sp>
        <p:nvSpPr>
          <p:cNvPr id="205" name="矩形 204">
            <a:extLst>
              <a:ext uri="{FF2B5EF4-FFF2-40B4-BE49-F238E27FC236}">
                <a16:creationId xmlns:a16="http://schemas.microsoft.com/office/drawing/2014/main" id="{65226E53-C6D3-204A-A1F5-877BDCE066EA}"/>
              </a:ext>
            </a:extLst>
          </p:cNvPr>
          <p:cNvSpPr/>
          <p:nvPr/>
        </p:nvSpPr>
        <p:spPr>
          <a:xfrm>
            <a:off x="9575833" y="4155917"/>
            <a:ext cx="432000" cy="432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zh-CN" altLang="en-US" sz="16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6" name="矩形 205">
                <a:extLst>
                  <a:ext uri="{FF2B5EF4-FFF2-40B4-BE49-F238E27FC236}">
                    <a16:creationId xmlns:a16="http://schemas.microsoft.com/office/drawing/2014/main" id="{FACA0357-F365-EB4E-94FC-FCAE4A4B2F59}"/>
                  </a:ext>
                </a:extLst>
              </p:cNvPr>
              <p:cNvSpPr/>
              <p:nvPr/>
            </p:nvSpPr>
            <p:spPr>
              <a:xfrm>
                <a:off x="9541745" y="4193637"/>
                <a:ext cx="432000" cy="432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14:m>
                  <m:oMathPara xmlns:m="http://schemas.openxmlformats.org/officeDocument/2006/math">
                    <m:oMathParaPr>
                      <m:jc m:val="centerGroup"/>
                    </m:oMathParaPr>
                    <m:oMath xmlns:m="http://schemas.openxmlformats.org/officeDocument/2006/math">
                      <m:sSub>
                        <m:sSubPr>
                          <m:ctrlPr>
                            <a:rPr kumimoji="1" lang="en-US" altLang="zh-CN" sz="1600" i="1" smtClean="0">
                              <a:solidFill>
                                <a:schemeClr val="tx1"/>
                              </a:solidFill>
                              <a:latin typeface="Cambria Math" panose="02040503050406030204" pitchFamily="18" charset="0"/>
                              <a:cs typeface="Arial" panose="020B0604020202020204" pitchFamily="34" charset="0"/>
                            </a:rPr>
                          </m:ctrlPr>
                        </m:sSubPr>
                        <m:e>
                          <m:r>
                            <a:rPr kumimoji="1" lang="en-US" altLang="zh-CN" sz="1600" i="1">
                              <a:solidFill>
                                <a:schemeClr val="tx1"/>
                              </a:solidFill>
                              <a:latin typeface="Cambria Math" panose="02040503050406030204" pitchFamily="18" charset="0"/>
                              <a:ea typeface="Cambria Math" panose="02040503050406030204" pitchFamily="18" charset="0"/>
                              <a:cs typeface="Arial" panose="020B0604020202020204" pitchFamily="34" charset="0"/>
                            </a:rPr>
                            <m:t>𝒞</m:t>
                          </m:r>
                        </m:e>
                        <m:sub>
                          <m:r>
                            <a:rPr kumimoji="1" lang="en-US" altLang="zh-CN" sz="16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5</m:t>
                          </m:r>
                        </m:sub>
                      </m:sSub>
                    </m:oMath>
                  </m:oMathPara>
                </a14:m>
                <a:endParaRPr kumimoji="1" lang="zh-CN" altLang="en-US" sz="1600" dirty="0">
                  <a:solidFill>
                    <a:schemeClr val="tx1"/>
                  </a:solidFill>
                  <a:latin typeface="Arial" panose="020B0604020202020204" pitchFamily="34" charset="0"/>
                  <a:cs typeface="Arial" panose="020B0604020202020204" pitchFamily="34" charset="0"/>
                </a:endParaRPr>
              </a:p>
            </p:txBody>
          </p:sp>
        </mc:Choice>
        <mc:Fallback xmlns="">
          <p:sp>
            <p:nvSpPr>
              <p:cNvPr id="206" name="矩形 205">
                <a:extLst>
                  <a:ext uri="{FF2B5EF4-FFF2-40B4-BE49-F238E27FC236}">
                    <a16:creationId xmlns:a16="http://schemas.microsoft.com/office/drawing/2014/main" id="{FACA0357-F365-EB4E-94FC-FCAE4A4B2F59}"/>
                  </a:ext>
                </a:extLst>
              </p:cNvPr>
              <p:cNvSpPr>
                <a:spLocks noRot="1" noChangeAspect="1" noMove="1" noResize="1" noEditPoints="1" noAdjustHandles="1" noChangeArrowheads="1" noChangeShapeType="1" noTextEdit="1"/>
              </p:cNvSpPr>
              <p:nvPr/>
            </p:nvSpPr>
            <p:spPr>
              <a:xfrm>
                <a:off x="9541745" y="4193637"/>
                <a:ext cx="432000" cy="432000"/>
              </a:xfrm>
              <a:prstGeom prst="rect">
                <a:avLst/>
              </a:prstGeom>
              <a:blipFill>
                <a:blip r:embed="rId8"/>
                <a:stretch>
                  <a:fillRect/>
                </a:stretch>
              </a:blipFill>
              <a:ln w="19050">
                <a:solidFill>
                  <a:schemeClr val="tx1"/>
                </a:solidFill>
              </a:ln>
            </p:spPr>
            <p:txBody>
              <a:bodyPr/>
              <a:lstStyle/>
              <a:p>
                <a:r>
                  <a:rPr lang="zh-CN" altLang="en-US">
                    <a:noFill/>
                  </a:rPr>
                  <a:t> </a:t>
                </a:r>
              </a:p>
            </p:txBody>
          </p:sp>
        </mc:Fallback>
      </mc:AlternateContent>
      <p:sp>
        <p:nvSpPr>
          <p:cNvPr id="207" name="矩形 206">
            <a:extLst>
              <a:ext uri="{FF2B5EF4-FFF2-40B4-BE49-F238E27FC236}">
                <a16:creationId xmlns:a16="http://schemas.microsoft.com/office/drawing/2014/main" id="{5D4FA627-B473-F14B-BA7B-2DB5AE8B19BC}"/>
              </a:ext>
            </a:extLst>
          </p:cNvPr>
          <p:cNvSpPr/>
          <p:nvPr/>
        </p:nvSpPr>
        <p:spPr>
          <a:xfrm>
            <a:off x="7770181" y="4123769"/>
            <a:ext cx="432000" cy="432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kumimoji="1" lang="zh-CN" altLang="en-US" sz="1600" dirty="0">
              <a:solidFill>
                <a:schemeClr val="tx1"/>
              </a:solidFill>
              <a:latin typeface="Arial" panose="020B0604020202020204" pitchFamily="34" charset="0"/>
              <a:cs typeface="Arial" panose="020B0604020202020204" pitchFamily="34" charset="0"/>
            </a:endParaRPr>
          </a:p>
        </p:txBody>
      </p:sp>
      <p:sp>
        <p:nvSpPr>
          <p:cNvPr id="208" name="矩形 207">
            <a:extLst>
              <a:ext uri="{FF2B5EF4-FFF2-40B4-BE49-F238E27FC236}">
                <a16:creationId xmlns:a16="http://schemas.microsoft.com/office/drawing/2014/main" id="{064427DD-A83B-CB47-860A-F2C20E610416}"/>
              </a:ext>
            </a:extLst>
          </p:cNvPr>
          <p:cNvSpPr/>
          <p:nvPr/>
        </p:nvSpPr>
        <p:spPr>
          <a:xfrm>
            <a:off x="7735456" y="4158494"/>
            <a:ext cx="432000" cy="432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kumimoji="1" lang="zh-CN" altLang="en-US" sz="16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9" name="矩形 208">
                <a:extLst>
                  <a:ext uri="{FF2B5EF4-FFF2-40B4-BE49-F238E27FC236}">
                    <a16:creationId xmlns:a16="http://schemas.microsoft.com/office/drawing/2014/main" id="{D2210E76-587E-5244-A929-EE635E56381B}"/>
                  </a:ext>
                </a:extLst>
              </p:cNvPr>
              <p:cNvSpPr/>
              <p:nvPr/>
            </p:nvSpPr>
            <p:spPr>
              <a:xfrm>
                <a:off x="7700731" y="4193637"/>
                <a:ext cx="432000" cy="432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14:m>
                  <m:oMathPara xmlns:m="http://schemas.openxmlformats.org/officeDocument/2006/math">
                    <m:oMathParaPr>
                      <m:jc m:val="centerGroup"/>
                    </m:oMathParaPr>
                    <m:oMath xmlns:m="http://schemas.openxmlformats.org/officeDocument/2006/math">
                      <m:sSub>
                        <m:sSubPr>
                          <m:ctrlPr>
                            <a:rPr kumimoji="1" lang="en-US" altLang="zh-CN" sz="1600" i="1" smtClean="0">
                              <a:solidFill>
                                <a:schemeClr val="tx1"/>
                              </a:solidFill>
                              <a:latin typeface="Cambria Math" panose="02040503050406030204" pitchFamily="18" charset="0"/>
                              <a:cs typeface="Arial" panose="020B0604020202020204" pitchFamily="34" charset="0"/>
                            </a:rPr>
                          </m:ctrlPr>
                        </m:sSubPr>
                        <m:e>
                          <m:r>
                            <a:rPr kumimoji="1" lang="en-US" altLang="zh-CN" sz="1600" i="1">
                              <a:solidFill>
                                <a:schemeClr val="tx1"/>
                              </a:solidFill>
                              <a:latin typeface="Cambria Math" panose="02040503050406030204" pitchFamily="18" charset="0"/>
                              <a:ea typeface="Cambria Math" panose="02040503050406030204" pitchFamily="18" charset="0"/>
                              <a:cs typeface="Arial" panose="020B0604020202020204" pitchFamily="34" charset="0"/>
                            </a:rPr>
                            <m:t>𝒞</m:t>
                          </m:r>
                        </m:e>
                        <m:sub>
                          <m:r>
                            <a:rPr kumimoji="1" lang="en-US" altLang="zh-CN" sz="16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4</m:t>
                          </m:r>
                        </m:sub>
                      </m:sSub>
                    </m:oMath>
                  </m:oMathPara>
                </a14:m>
                <a:endParaRPr kumimoji="1" lang="zh-CN" altLang="en-US" sz="1600" dirty="0">
                  <a:solidFill>
                    <a:schemeClr val="tx1"/>
                  </a:solidFill>
                  <a:latin typeface="Arial" panose="020B0604020202020204" pitchFamily="34" charset="0"/>
                  <a:cs typeface="Arial" panose="020B0604020202020204" pitchFamily="34" charset="0"/>
                </a:endParaRPr>
              </a:p>
            </p:txBody>
          </p:sp>
        </mc:Choice>
        <mc:Fallback xmlns="">
          <p:sp>
            <p:nvSpPr>
              <p:cNvPr id="209" name="矩形 208">
                <a:extLst>
                  <a:ext uri="{FF2B5EF4-FFF2-40B4-BE49-F238E27FC236}">
                    <a16:creationId xmlns:a16="http://schemas.microsoft.com/office/drawing/2014/main" id="{D2210E76-587E-5244-A929-EE635E56381B}"/>
                  </a:ext>
                </a:extLst>
              </p:cNvPr>
              <p:cNvSpPr>
                <a:spLocks noRot="1" noChangeAspect="1" noMove="1" noResize="1" noEditPoints="1" noAdjustHandles="1" noChangeArrowheads="1" noChangeShapeType="1" noTextEdit="1"/>
              </p:cNvSpPr>
              <p:nvPr/>
            </p:nvSpPr>
            <p:spPr>
              <a:xfrm>
                <a:off x="7700731" y="4193637"/>
                <a:ext cx="432000" cy="432000"/>
              </a:xfrm>
              <a:prstGeom prst="rect">
                <a:avLst/>
              </a:prstGeom>
              <a:blipFill>
                <a:blip r:embed="rId9"/>
                <a:stretch>
                  <a:fillRect/>
                </a:stretch>
              </a:blipFill>
              <a:ln w="19050">
                <a:solidFill>
                  <a:schemeClr val="tx1"/>
                </a:solidFill>
              </a:ln>
            </p:spPr>
            <p:txBody>
              <a:bodyPr/>
              <a:lstStyle/>
              <a:p>
                <a:r>
                  <a:rPr lang="zh-CN" altLang="en-US">
                    <a:noFill/>
                  </a:rPr>
                  <a:t> </a:t>
                </a:r>
              </a:p>
            </p:txBody>
          </p:sp>
        </mc:Fallback>
      </mc:AlternateContent>
      <p:sp>
        <p:nvSpPr>
          <p:cNvPr id="210" name="矩形 209">
            <a:extLst>
              <a:ext uri="{FF2B5EF4-FFF2-40B4-BE49-F238E27FC236}">
                <a16:creationId xmlns:a16="http://schemas.microsoft.com/office/drawing/2014/main" id="{076106A1-3201-2045-BEBA-1A31701552F5}"/>
              </a:ext>
            </a:extLst>
          </p:cNvPr>
          <p:cNvSpPr/>
          <p:nvPr/>
        </p:nvSpPr>
        <p:spPr>
          <a:xfrm>
            <a:off x="5929167" y="4123769"/>
            <a:ext cx="432000" cy="432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solidFill>
                <a:schemeClr val="tx1"/>
              </a:solidFill>
              <a:latin typeface="Arial" panose="020B0604020202020204" pitchFamily="34" charset="0"/>
              <a:cs typeface="Arial" panose="020B0604020202020204" pitchFamily="34" charset="0"/>
            </a:endParaRPr>
          </a:p>
        </p:txBody>
      </p:sp>
      <p:sp>
        <p:nvSpPr>
          <p:cNvPr id="211" name="矩形 210">
            <a:extLst>
              <a:ext uri="{FF2B5EF4-FFF2-40B4-BE49-F238E27FC236}">
                <a16:creationId xmlns:a16="http://schemas.microsoft.com/office/drawing/2014/main" id="{8C4E0BE0-3BF4-5E42-AF41-BE4E4F45986C}"/>
              </a:ext>
            </a:extLst>
          </p:cNvPr>
          <p:cNvSpPr/>
          <p:nvPr/>
        </p:nvSpPr>
        <p:spPr>
          <a:xfrm>
            <a:off x="5894442" y="4158494"/>
            <a:ext cx="432000" cy="432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2" name="矩形 211">
                <a:extLst>
                  <a:ext uri="{FF2B5EF4-FFF2-40B4-BE49-F238E27FC236}">
                    <a16:creationId xmlns:a16="http://schemas.microsoft.com/office/drawing/2014/main" id="{D740EC6D-A7F0-0541-8E1A-0D984242D334}"/>
                  </a:ext>
                </a:extLst>
              </p:cNvPr>
              <p:cNvSpPr/>
              <p:nvPr/>
            </p:nvSpPr>
            <p:spPr>
              <a:xfrm>
                <a:off x="5859717" y="4193637"/>
                <a:ext cx="432000" cy="432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14:m>
                  <m:oMathPara xmlns:m="http://schemas.openxmlformats.org/officeDocument/2006/math">
                    <m:oMathParaPr>
                      <m:jc m:val="right"/>
                    </m:oMathParaPr>
                    <m:oMath xmlns:m="http://schemas.openxmlformats.org/officeDocument/2006/math">
                      <m:sSub>
                        <m:sSubPr>
                          <m:ctrlPr>
                            <a:rPr kumimoji="1" lang="en-US" altLang="zh-CN" sz="1600" i="1" smtClean="0">
                              <a:solidFill>
                                <a:schemeClr val="tx1"/>
                              </a:solidFill>
                              <a:latin typeface="Cambria Math" panose="02040503050406030204" pitchFamily="18" charset="0"/>
                              <a:cs typeface="Arial" panose="020B0604020202020204" pitchFamily="34" charset="0"/>
                            </a:rPr>
                          </m:ctrlPr>
                        </m:sSubPr>
                        <m:e>
                          <m:r>
                            <a:rPr kumimoji="1" lang="en-US" altLang="zh-CN" sz="1600" i="1">
                              <a:solidFill>
                                <a:schemeClr val="tx1"/>
                              </a:solidFill>
                              <a:latin typeface="Cambria Math" panose="02040503050406030204" pitchFamily="18" charset="0"/>
                              <a:ea typeface="Cambria Math" panose="02040503050406030204" pitchFamily="18" charset="0"/>
                              <a:cs typeface="Arial" panose="020B0604020202020204" pitchFamily="34" charset="0"/>
                            </a:rPr>
                            <m:t>𝒞</m:t>
                          </m:r>
                        </m:e>
                        <m:sub>
                          <m:r>
                            <a:rPr kumimoji="1" lang="en-US" altLang="zh-CN" sz="16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3</m:t>
                          </m:r>
                        </m:sub>
                      </m:sSub>
                    </m:oMath>
                  </m:oMathPara>
                </a14:m>
                <a:endParaRPr kumimoji="1" lang="zh-CN" altLang="en-US" sz="1600" dirty="0">
                  <a:solidFill>
                    <a:schemeClr val="tx1"/>
                  </a:solidFill>
                  <a:latin typeface="Arial" panose="020B0604020202020204" pitchFamily="34" charset="0"/>
                  <a:cs typeface="Arial" panose="020B0604020202020204" pitchFamily="34" charset="0"/>
                </a:endParaRPr>
              </a:p>
            </p:txBody>
          </p:sp>
        </mc:Choice>
        <mc:Fallback xmlns="">
          <p:sp>
            <p:nvSpPr>
              <p:cNvPr id="212" name="矩形 211">
                <a:extLst>
                  <a:ext uri="{FF2B5EF4-FFF2-40B4-BE49-F238E27FC236}">
                    <a16:creationId xmlns:a16="http://schemas.microsoft.com/office/drawing/2014/main" id="{D740EC6D-A7F0-0541-8E1A-0D984242D334}"/>
                  </a:ext>
                </a:extLst>
              </p:cNvPr>
              <p:cNvSpPr>
                <a:spLocks noRot="1" noChangeAspect="1" noMove="1" noResize="1" noEditPoints="1" noAdjustHandles="1" noChangeArrowheads="1" noChangeShapeType="1" noTextEdit="1"/>
              </p:cNvSpPr>
              <p:nvPr/>
            </p:nvSpPr>
            <p:spPr>
              <a:xfrm>
                <a:off x="5859717" y="4193637"/>
                <a:ext cx="432000" cy="432000"/>
              </a:xfrm>
              <a:prstGeom prst="rect">
                <a:avLst/>
              </a:prstGeom>
              <a:blipFill>
                <a:blip r:embed="rId10"/>
                <a:stretch>
                  <a:fillRect/>
                </a:stretch>
              </a:blipFill>
              <a:ln w="19050">
                <a:solidFill>
                  <a:schemeClr val="tx1"/>
                </a:solidFill>
              </a:ln>
            </p:spPr>
            <p:txBody>
              <a:bodyPr/>
              <a:lstStyle/>
              <a:p>
                <a:r>
                  <a:rPr lang="zh-CN" altLang="en-US">
                    <a:noFill/>
                  </a:rPr>
                  <a:t> </a:t>
                </a:r>
              </a:p>
            </p:txBody>
          </p:sp>
        </mc:Fallback>
      </mc:AlternateContent>
      <p:sp>
        <p:nvSpPr>
          <p:cNvPr id="213" name="矩形 212">
            <a:extLst>
              <a:ext uri="{FF2B5EF4-FFF2-40B4-BE49-F238E27FC236}">
                <a16:creationId xmlns:a16="http://schemas.microsoft.com/office/drawing/2014/main" id="{0F064869-7D49-4547-A1BC-7294DF49E083}"/>
              </a:ext>
            </a:extLst>
          </p:cNvPr>
          <p:cNvSpPr/>
          <p:nvPr/>
        </p:nvSpPr>
        <p:spPr>
          <a:xfrm>
            <a:off x="4158460" y="4053716"/>
            <a:ext cx="432000" cy="432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solidFill>
                <a:schemeClr val="tx1"/>
              </a:solidFill>
              <a:latin typeface="Arial" panose="020B0604020202020204" pitchFamily="34" charset="0"/>
              <a:cs typeface="Arial" panose="020B0604020202020204" pitchFamily="34" charset="0"/>
            </a:endParaRPr>
          </a:p>
        </p:txBody>
      </p:sp>
      <p:sp>
        <p:nvSpPr>
          <p:cNvPr id="214" name="矩形 213">
            <a:extLst>
              <a:ext uri="{FF2B5EF4-FFF2-40B4-BE49-F238E27FC236}">
                <a16:creationId xmlns:a16="http://schemas.microsoft.com/office/drawing/2014/main" id="{4949CF5D-C13D-4C4D-8E85-4EBF7784128D}"/>
              </a:ext>
            </a:extLst>
          </p:cNvPr>
          <p:cNvSpPr/>
          <p:nvPr/>
        </p:nvSpPr>
        <p:spPr>
          <a:xfrm>
            <a:off x="4123735" y="4088441"/>
            <a:ext cx="432000" cy="432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solidFill>
                <a:schemeClr val="tx1"/>
              </a:solidFill>
              <a:latin typeface="Arial" panose="020B0604020202020204" pitchFamily="34" charset="0"/>
              <a:cs typeface="Arial" panose="020B0604020202020204" pitchFamily="34" charset="0"/>
            </a:endParaRPr>
          </a:p>
        </p:txBody>
      </p:sp>
      <p:sp>
        <p:nvSpPr>
          <p:cNvPr id="215" name="矩形 214">
            <a:extLst>
              <a:ext uri="{FF2B5EF4-FFF2-40B4-BE49-F238E27FC236}">
                <a16:creationId xmlns:a16="http://schemas.microsoft.com/office/drawing/2014/main" id="{3DAA6B2F-11E4-5841-A82A-0777BE495641}"/>
              </a:ext>
            </a:extLst>
          </p:cNvPr>
          <p:cNvSpPr/>
          <p:nvPr/>
        </p:nvSpPr>
        <p:spPr>
          <a:xfrm>
            <a:off x="4089010" y="4123584"/>
            <a:ext cx="432000" cy="432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solidFill>
                <a:schemeClr val="tx1"/>
              </a:solidFill>
              <a:latin typeface="Arial" panose="020B0604020202020204" pitchFamily="34" charset="0"/>
              <a:cs typeface="Arial" panose="020B0604020202020204" pitchFamily="34" charset="0"/>
            </a:endParaRPr>
          </a:p>
        </p:txBody>
      </p:sp>
      <p:sp>
        <p:nvSpPr>
          <p:cNvPr id="216" name="矩形 215">
            <a:extLst>
              <a:ext uri="{FF2B5EF4-FFF2-40B4-BE49-F238E27FC236}">
                <a16:creationId xmlns:a16="http://schemas.microsoft.com/office/drawing/2014/main" id="{BFB377C5-CF9B-4542-B00E-35976C0F552D}"/>
              </a:ext>
            </a:extLst>
          </p:cNvPr>
          <p:cNvSpPr/>
          <p:nvPr/>
        </p:nvSpPr>
        <p:spPr>
          <a:xfrm>
            <a:off x="4054285" y="4158701"/>
            <a:ext cx="432000" cy="432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7" name="矩形 216">
                <a:extLst>
                  <a:ext uri="{FF2B5EF4-FFF2-40B4-BE49-F238E27FC236}">
                    <a16:creationId xmlns:a16="http://schemas.microsoft.com/office/drawing/2014/main" id="{1803793F-6C23-C74C-AADC-1F65FB20D14F}"/>
                  </a:ext>
                </a:extLst>
              </p:cNvPr>
              <p:cNvSpPr/>
              <p:nvPr/>
            </p:nvSpPr>
            <p:spPr>
              <a:xfrm>
                <a:off x="4019560" y="4193637"/>
                <a:ext cx="432000" cy="432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14:m>
                  <m:oMathPara xmlns:m="http://schemas.openxmlformats.org/officeDocument/2006/math">
                    <m:oMathParaPr>
                      <m:jc m:val="right"/>
                    </m:oMathParaPr>
                    <m:oMath xmlns:m="http://schemas.openxmlformats.org/officeDocument/2006/math">
                      <m:sSub>
                        <m:sSubPr>
                          <m:ctrlPr>
                            <a:rPr kumimoji="1" lang="en-US" altLang="zh-CN" sz="1600" i="1" smtClean="0">
                              <a:solidFill>
                                <a:schemeClr val="tx1"/>
                              </a:solidFill>
                              <a:latin typeface="Cambria Math" panose="02040503050406030204" pitchFamily="18" charset="0"/>
                              <a:cs typeface="Arial" panose="020B0604020202020204" pitchFamily="34" charset="0"/>
                            </a:rPr>
                          </m:ctrlPr>
                        </m:sSubPr>
                        <m:e>
                          <m:r>
                            <a:rPr kumimoji="1" lang="en-US" altLang="zh-CN" sz="1600" i="1">
                              <a:solidFill>
                                <a:schemeClr val="tx1"/>
                              </a:solidFill>
                              <a:latin typeface="Cambria Math" panose="02040503050406030204" pitchFamily="18" charset="0"/>
                              <a:ea typeface="Cambria Math" panose="02040503050406030204" pitchFamily="18" charset="0"/>
                              <a:cs typeface="Arial" panose="020B0604020202020204" pitchFamily="34" charset="0"/>
                            </a:rPr>
                            <m:t>𝒞</m:t>
                          </m:r>
                        </m:e>
                        <m:sub>
                          <m:r>
                            <a:rPr kumimoji="1" lang="en-US" altLang="zh-CN" sz="16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2</m:t>
                          </m:r>
                        </m:sub>
                      </m:sSub>
                    </m:oMath>
                  </m:oMathPara>
                </a14:m>
                <a:endParaRPr kumimoji="1" lang="zh-CN" altLang="en-US" sz="1600" dirty="0">
                  <a:solidFill>
                    <a:schemeClr val="tx1"/>
                  </a:solidFill>
                  <a:latin typeface="Arial" panose="020B0604020202020204" pitchFamily="34" charset="0"/>
                  <a:cs typeface="Arial" panose="020B0604020202020204" pitchFamily="34" charset="0"/>
                </a:endParaRPr>
              </a:p>
            </p:txBody>
          </p:sp>
        </mc:Choice>
        <mc:Fallback xmlns="">
          <p:sp>
            <p:nvSpPr>
              <p:cNvPr id="217" name="矩形 216">
                <a:extLst>
                  <a:ext uri="{FF2B5EF4-FFF2-40B4-BE49-F238E27FC236}">
                    <a16:creationId xmlns:a16="http://schemas.microsoft.com/office/drawing/2014/main" id="{1803793F-6C23-C74C-AADC-1F65FB20D14F}"/>
                  </a:ext>
                </a:extLst>
              </p:cNvPr>
              <p:cNvSpPr>
                <a:spLocks noRot="1" noChangeAspect="1" noMove="1" noResize="1" noEditPoints="1" noAdjustHandles="1" noChangeArrowheads="1" noChangeShapeType="1" noTextEdit="1"/>
              </p:cNvSpPr>
              <p:nvPr/>
            </p:nvSpPr>
            <p:spPr>
              <a:xfrm>
                <a:off x="4019560" y="4193637"/>
                <a:ext cx="432000" cy="432000"/>
              </a:xfrm>
              <a:prstGeom prst="rect">
                <a:avLst/>
              </a:prstGeom>
              <a:blipFill>
                <a:blip r:embed="rId11"/>
                <a:stretch>
                  <a:fillRect/>
                </a:stretch>
              </a:blipFill>
              <a:ln w="19050">
                <a:solidFill>
                  <a:schemeClr val="tx1"/>
                </a:solidFill>
              </a:ln>
            </p:spPr>
            <p:txBody>
              <a:bodyPr/>
              <a:lstStyle/>
              <a:p>
                <a:r>
                  <a:rPr lang="zh-CN" altLang="en-US">
                    <a:noFill/>
                  </a:rPr>
                  <a:t> </a:t>
                </a:r>
              </a:p>
            </p:txBody>
          </p:sp>
        </mc:Fallback>
      </mc:AlternateContent>
      <p:sp>
        <p:nvSpPr>
          <p:cNvPr id="218" name="矩形 217">
            <a:extLst>
              <a:ext uri="{FF2B5EF4-FFF2-40B4-BE49-F238E27FC236}">
                <a16:creationId xmlns:a16="http://schemas.microsoft.com/office/drawing/2014/main" id="{E1394C66-F39B-AD4A-96E0-7CA7059C65E8}"/>
              </a:ext>
            </a:extLst>
          </p:cNvPr>
          <p:cNvSpPr/>
          <p:nvPr/>
        </p:nvSpPr>
        <p:spPr>
          <a:xfrm>
            <a:off x="2207148" y="4162440"/>
            <a:ext cx="432000" cy="432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9" name="矩形 218">
                <a:extLst>
                  <a:ext uri="{FF2B5EF4-FFF2-40B4-BE49-F238E27FC236}">
                    <a16:creationId xmlns:a16="http://schemas.microsoft.com/office/drawing/2014/main" id="{81D38FC5-B278-A545-BF7E-DD75A0723C7C}"/>
                  </a:ext>
                </a:extLst>
              </p:cNvPr>
              <p:cNvSpPr/>
              <p:nvPr/>
            </p:nvSpPr>
            <p:spPr>
              <a:xfrm>
                <a:off x="2172423" y="4197165"/>
                <a:ext cx="432000" cy="432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14:m>
                  <m:oMathPara xmlns:m="http://schemas.openxmlformats.org/officeDocument/2006/math">
                    <m:oMathParaPr>
                      <m:jc m:val="right"/>
                    </m:oMathParaPr>
                    <m:oMath xmlns:m="http://schemas.openxmlformats.org/officeDocument/2006/math">
                      <m:sSub>
                        <m:sSubPr>
                          <m:ctrlPr>
                            <a:rPr kumimoji="1" lang="en-US" altLang="zh-CN" sz="1600" b="0" i="1" smtClean="0">
                              <a:solidFill>
                                <a:schemeClr val="tx1"/>
                              </a:solidFill>
                              <a:latin typeface="Cambria Math" panose="02040503050406030204" pitchFamily="18" charset="0"/>
                              <a:cs typeface="Arial" panose="020B0604020202020204" pitchFamily="34" charset="0"/>
                            </a:rPr>
                          </m:ctrlPr>
                        </m:sSubPr>
                        <m:e>
                          <m:r>
                            <a:rPr kumimoji="1" lang="en-US" altLang="zh-CN" sz="16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𝒞</m:t>
                          </m:r>
                        </m:e>
                        <m:sub>
                          <m:r>
                            <a:rPr kumimoji="1" lang="en-US" altLang="zh-CN" sz="1600" b="0" i="1" smtClean="0">
                              <a:solidFill>
                                <a:schemeClr val="tx1"/>
                              </a:solidFill>
                              <a:latin typeface="Cambria Math" panose="02040503050406030204" pitchFamily="18" charset="0"/>
                              <a:cs typeface="Arial" panose="020B0604020202020204" pitchFamily="34" charset="0"/>
                            </a:rPr>
                            <m:t>1</m:t>
                          </m:r>
                        </m:sub>
                      </m:sSub>
                    </m:oMath>
                  </m:oMathPara>
                </a14:m>
                <a:endParaRPr kumimoji="1" lang="zh-CN" altLang="en-US" sz="1600" dirty="0">
                  <a:solidFill>
                    <a:schemeClr val="tx1"/>
                  </a:solidFill>
                  <a:latin typeface="Arial" panose="020B0604020202020204" pitchFamily="34" charset="0"/>
                  <a:cs typeface="Arial" panose="020B0604020202020204" pitchFamily="34" charset="0"/>
                </a:endParaRPr>
              </a:p>
            </p:txBody>
          </p:sp>
        </mc:Choice>
        <mc:Fallback xmlns="">
          <p:sp>
            <p:nvSpPr>
              <p:cNvPr id="219" name="矩形 218">
                <a:extLst>
                  <a:ext uri="{FF2B5EF4-FFF2-40B4-BE49-F238E27FC236}">
                    <a16:creationId xmlns:a16="http://schemas.microsoft.com/office/drawing/2014/main" id="{81D38FC5-B278-A545-BF7E-DD75A0723C7C}"/>
                  </a:ext>
                </a:extLst>
              </p:cNvPr>
              <p:cNvSpPr>
                <a:spLocks noRot="1" noChangeAspect="1" noMove="1" noResize="1" noEditPoints="1" noAdjustHandles="1" noChangeArrowheads="1" noChangeShapeType="1" noTextEdit="1"/>
              </p:cNvSpPr>
              <p:nvPr/>
            </p:nvSpPr>
            <p:spPr>
              <a:xfrm>
                <a:off x="2172423" y="4197165"/>
                <a:ext cx="432000" cy="432000"/>
              </a:xfrm>
              <a:prstGeom prst="rect">
                <a:avLst/>
              </a:prstGeom>
              <a:blipFill>
                <a:blip r:embed="rId12"/>
                <a:stretch>
                  <a:fillRect/>
                </a:stretch>
              </a:blipFill>
              <a:ln w="19050">
                <a:solidFill>
                  <a:schemeClr val="tx1"/>
                </a:solidFill>
              </a:ln>
            </p:spPr>
            <p:txBody>
              <a:bodyPr/>
              <a:lstStyle/>
              <a:p>
                <a:r>
                  <a:rPr lang="zh-CN" altLang="en-US">
                    <a:noFill/>
                  </a:rPr>
                  <a:t> </a:t>
                </a:r>
              </a:p>
            </p:txBody>
          </p:sp>
        </mc:Fallback>
      </mc:AlternateContent>
      <p:cxnSp>
        <p:nvCxnSpPr>
          <p:cNvPr id="226" name="直线连接符 225">
            <a:extLst>
              <a:ext uri="{FF2B5EF4-FFF2-40B4-BE49-F238E27FC236}">
                <a16:creationId xmlns:a16="http://schemas.microsoft.com/office/drawing/2014/main" id="{B8ED0FB5-1A7C-4E41-B5D7-C5BC0E2EAC34}"/>
              </a:ext>
            </a:extLst>
          </p:cNvPr>
          <p:cNvCxnSpPr>
            <a:cxnSpLocks/>
          </p:cNvCxnSpPr>
          <p:nvPr/>
        </p:nvCxnSpPr>
        <p:spPr>
          <a:xfrm flipH="1">
            <a:off x="2388423" y="3333600"/>
            <a:ext cx="250725" cy="864000"/>
          </a:xfrm>
          <a:prstGeom prst="line">
            <a:avLst/>
          </a:prstGeom>
          <a:ln w="15875">
            <a:solidFill>
              <a:srgbClr val="C00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7" name="直线连接符 226">
            <a:extLst>
              <a:ext uri="{FF2B5EF4-FFF2-40B4-BE49-F238E27FC236}">
                <a16:creationId xmlns:a16="http://schemas.microsoft.com/office/drawing/2014/main" id="{F1AB63C4-B9E1-9F4C-9ACF-3673440EE56E}"/>
              </a:ext>
            </a:extLst>
          </p:cNvPr>
          <p:cNvCxnSpPr>
            <a:cxnSpLocks/>
            <a:endCxn id="219" idx="0"/>
          </p:cNvCxnSpPr>
          <p:nvPr/>
        </p:nvCxnSpPr>
        <p:spPr>
          <a:xfrm flipH="1">
            <a:off x="2388423" y="3333600"/>
            <a:ext cx="706304" cy="863565"/>
          </a:xfrm>
          <a:prstGeom prst="line">
            <a:avLst/>
          </a:prstGeom>
          <a:ln w="15875">
            <a:solidFill>
              <a:srgbClr val="C00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30" name="直线连接符 229">
            <a:extLst>
              <a:ext uri="{FF2B5EF4-FFF2-40B4-BE49-F238E27FC236}">
                <a16:creationId xmlns:a16="http://schemas.microsoft.com/office/drawing/2014/main" id="{95CE7CEC-F0E8-C14D-ADDF-F8E8EC38E775}"/>
              </a:ext>
            </a:extLst>
          </p:cNvPr>
          <p:cNvCxnSpPr>
            <a:cxnSpLocks/>
            <a:endCxn id="217" idx="0"/>
          </p:cNvCxnSpPr>
          <p:nvPr/>
        </p:nvCxnSpPr>
        <p:spPr>
          <a:xfrm>
            <a:off x="3544482" y="3333600"/>
            <a:ext cx="691078" cy="860037"/>
          </a:xfrm>
          <a:prstGeom prst="line">
            <a:avLst/>
          </a:prstGeom>
          <a:ln w="15875">
            <a:solidFill>
              <a:srgbClr val="0070C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31" name="直线连接符 230">
            <a:extLst>
              <a:ext uri="{FF2B5EF4-FFF2-40B4-BE49-F238E27FC236}">
                <a16:creationId xmlns:a16="http://schemas.microsoft.com/office/drawing/2014/main" id="{48C079D6-D637-BC45-ACCF-6A768239E7E0}"/>
              </a:ext>
            </a:extLst>
          </p:cNvPr>
          <p:cNvCxnSpPr>
            <a:cxnSpLocks/>
            <a:endCxn id="217" idx="0"/>
          </p:cNvCxnSpPr>
          <p:nvPr/>
        </p:nvCxnSpPr>
        <p:spPr>
          <a:xfrm>
            <a:off x="3999043" y="3333600"/>
            <a:ext cx="236517" cy="860037"/>
          </a:xfrm>
          <a:prstGeom prst="line">
            <a:avLst/>
          </a:prstGeom>
          <a:ln w="15875">
            <a:solidFill>
              <a:srgbClr val="0070C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34" name="直线连接符 233">
            <a:extLst>
              <a:ext uri="{FF2B5EF4-FFF2-40B4-BE49-F238E27FC236}">
                <a16:creationId xmlns:a16="http://schemas.microsoft.com/office/drawing/2014/main" id="{713E6EF9-9CF5-FC42-89EE-630B9E199016}"/>
              </a:ext>
            </a:extLst>
          </p:cNvPr>
          <p:cNvCxnSpPr/>
          <p:nvPr/>
        </p:nvCxnSpPr>
        <p:spPr>
          <a:xfrm flipH="1">
            <a:off x="4237505" y="3333600"/>
            <a:ext cx="250725" cy="864000"/>
          </a:xfrm>
          <a:prstGeom prst="line">
            <a:avLst/>
          </a:prstGeom>
          <a:ln w="15875">
            <a:solidFill>
              <a:srgbClr val="C00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41" name="直线连接符 240">
            <a:extLst>
              <a:ext uri="{FF2B5EF4-FFF2-40B4-BE49-F238E27FC236}">
                <a16:creationId xmlns:a16="http://schemas.microsoft.com/office/drawing/2014/main" id="{75907A36-6922-4A4D-9F2E-CA9AAF10361A}"/>
              </a:ext>
            </a:extLst>
          </p:cNvPr>
          <p:cNvCxnSpPr>
            <a:cxnSpLocks/>
            <a:endCxn id="217" idx="0"/>
          </p:cNvCxnSpPr>
          <p:nvPr/>
        </p:nvCxnSpPr>
        <p:spPr>
          <a:xfrm flipH="1">
            <a:off x="4235560" y="3333600"/>
            <a:ext cx="1630854" cy="860037"/>
          </a:xfrm>
          <a:prstGeom prst="line">
            <a:avLst/>
          </a:prstGeom>
          <a:ln w="15875">
            <a:solidFill>
              <a:srgbClr val="C00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43" name="直线连接符 242">
            <a:extLst>
              <a:ext uri="{FF2B5EF4-FFF2-40B4-BE49-F238E27FC236}">
                <a16:creationId xmlns:a16="http://schemas.microsoft.com/office/drawing/2014/main" id="{DBF8B91E-BF05-6C4B-BBD2-003F8B2B40D8}"/>
              </a:ext>
            </a:extLst>
          </p:cNvPr>
          <p:cNvCxnSpPr>
            <a:cxnSpLocks/>
            <a:endCxn id="209" idx="0"/>
          </p:cNvCxnSpPr>
          <p:nvPr/>
        </p:nvCxnSpPr>
        <p:spPr>
          <a:xfrm>
            <a:off x="6323633" y="3333600"/>
            <a:ext cx="1593098" cy="860037"/>
          </a:xfrm>
          <a:prstGeom prst="line">
            <a:avLst/>
          </a:prstGeom>
          <a:ln w="15875">
            <a:solidFill>
              <a:srgbClr val="0070C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45" name="直线连接符 244">
            <a:extLst>
              <a:ext uri="{FF2B5EF4-FFF2-40B4-BE49-F238E27FC236}">
                <a16:creationId xmlns:a16="http://schemas.microsoft.com/office/drawing/2014/main" id="{7B76DBA0-8E10-1448-80CF-355E4633743C}"/>
              </a:ext>
            </a:extLst>
          </p:cNvPr>
          <p:cNvCxnSpPr>
            <a:cxnSpLocks/>
            <a:endCxn id="217" idx="0"/>
          </p:cNvCxnSpPr>
          <p:nvPr/>
        </p:nvCxnSpPr>
        <p:spPr>
          <a:xfrm flipH="1">
            <a:off x="4235560" y="3333600"/>
            <a:ext cx="1164386" cy="860037"/>
          </a:xfrm>
          <a:prstGeom prst="line">
            <a:avLst/>
          </a:prstGeom>
          <a:ln w="15875">
            <a:solidFill>
              <a:srgbClr val="C00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46" name="直线连接符 245">
            <a:extLst>
              <a:ext uri="{FF2B5EF4-FFF2-40B4-BE49-F238E27FC236}">
                <a16:creationId xmlns:a16="http://schemas.microsoft.com/office/drawing/2014/main" id="{C9AEBB99-80F4-5B40-8CBF-6F09F5F96275}"/>
              </a:ext>
            </a:extLst>
          </p:cNvPr>
          <p:cNvCxnSpPr>
            <a:cxnSpLocks/>
            <a:endCxn id="212" idx="0"/>
          </p:cNvCxnSpPr>
          <p:nvPr/>
        </p:nvCxnSpPr>
        <p:spPr>
          <a:xfrm>
            <a:off x="4942017" y="3333600"/>
            <a:ext cx="1133700" cy="860037"/>
          </a:xfrm>
          <a:prstGeom prst="line">
            <a:avLst/>
          </a:prstGeom>
          <a:ln w="15875">
            <a:solidFill>
              <a:srgbClr val="0070C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50" name="直线连接符 249">
            <a:extLst>
              <a:ext uri="{FF2B5EF4-FFF2-40B4-BE49-F238E27FC236}">
                <a16:creationId xmlns:a16="http://schemas.microsoft.com/office/drawing/2014/main" id="{44446F71-42AC-8C44-9641-65F2067F80A8}"/>
              </a:ext>
            </a:extLst>
          </p:cNvPr>
          <p:cNvCxnSpPr>
            <a:cxnSpLocks/>
            <a:endCxn id="212" idx="0"/>
          </p:cNvCxnSpPr>
          <p:nvPr/>
        </p:nvCxnSpPr>
        <p:spPr>
          <a:xfrm flipH="1">
            <a:off x="6075717" y="3333600"/>
            <a:ext cx="713972" cy="860037"/>
          </a:xfrm>
          <a:prstGeom prst="line">
            <a:avLst/>
          </a:prstGeom>
          <a:ln w="15875">
            <a:solidFill>
              <a:srgbClr val="C00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51" name="直线连接符 250">
            <a:extLst>
              <a:ext uri="{FF2B5EF4-FFF2-40B4-BE49-F238E27FC236}">
                <a16:creationId xmlns:a16="http://schemas.microsoft.com/office/drawing/2014/main" id="{885D4675-0F44-384E-A831-B272A2972A15}"/>
              </a:ext>
            </a:extLst>
          </p:cNvPr>
          <p:cNvCxnSpPr>
            <a:cxnSpLocks/>
            <a:endCxn id="209" idx="0"/>
          </p:cNvCxnSpPr>
          <p:nvPr/>
        </p:nvCxnSpPr>
        <p:spPr>
          <a:xfrm>
            <a:off x="7253932" y="3333600"/>
            <a:ext cx="662799" cy="860037"/>
          </a:xfrm>
          <a:prstGeom prst="line">
            <a:avLst/>
          </a:prstGeom>
          <a:ln w="15875">
            <a:solidFill>
              <a:srgbClr val="0070C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53" name="直线连接符 252">
            <a:extLst>
              <a:ext uri="{FF2B5EF4-FFF2-40B4-BE49-F238E27FC236}">
                <a16:creationId xmlns:a16="http://schemas.microsoft.com/office/drawing/2014/main" id="{4A95C020-F9F3-E448-B1C3-865AFD013F84}"/>
              </a:ext>
            </a:extLst>
          </p:cNvPr>
          <p:cNvCxnSpPr>
            <a:cxnSpLocks/>
            <a:endCxn id="212" idx="0"/>
          </p:cNvCxnSpPr>
          <p:nvPr/>
        </p:nvCxnSpPr>
        <p:spPr>
          <a:xfrm flipH="1">
            <a:off x="6075717" y="3333600"/>
            <a:ext cx="1626098" cy="860037"/>
          </a:xfrm>
          <a:prstGeom prst="line">
            <a:avLst/>
          </a:prstGeom>
          <a:ln w="15875">
            <a:solidFill>
              <a:srgbClr val="C00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54" name="直线连接符 253">
            <a:extLst>
              <a:ext uri="{FF2B5EF4-FFF2-40B4-BE49-F238E27FC236}">
                <a16:creationId xmlns:a16="http://schemas.microsoft.com/office/drawing/2014/main" id="{851CE9E0-DFBE-464F-9148-BEF649A851AB}"/>
              </a:ext>
            </a:extLst>
          </p:cNvPr>
          <p:cNvCxnSpPr>
            <a:cxnSpLocks/>
            <a:endCxn id="206" idx="0"/>
          </p:cNvCxnSpPr>
          <p:nvPr/>
        </p:nvCxnSpPr>
        <p:spPr>
          <a:xfrm>
            <a:off x="8166477" y="3333600"/>
            <a:ext cx="1591268" cy="860037"/>
          </a:xfrm>
          <a:prstGeom prst="line">
            <a:avLst/>
          </a:prstGeom>
          <a:ln w="15875">
            <a:solidFill>
              <a:srgbClr val="0070C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55" name="直线连接符 254">
            <a:extLst>
              <a:ext uri="{FF2B5EF4-FFF2-40B4-BE49-F238E27FC236}">
                <a16:creationId xmlns:a16="http://schemas.microsoft.com/office/drawing/2014/main" id="{2B06A51F-AFEA-8A44-BC1A-BFCD77304622}"/>
              </a:ext>
            </a:extLst>
          </p:cNvPr>
          <p:cNvCxnSpPr>
            <a:cxnSpLocks/>
            <a:endCxn id="206" idx="0"/>
          </p:cNvCxnSpPr>
          <p:nvPr/>
        </p:nvCxnSpPr>
        <p:spPr>
          <a:xfrm>
            <a:off x="8643743" y="3333600"/>
            <a:ext cx="1114002" cy="860037"/>
          </a:xfrm>
          <a:prstGeom prst="line">
            <a:avLst/>
          </a:prstGeom>
          <a:ln w="15875">
            <a:solidFill>
              <a:srgbClr val="0070C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56" name="直线连接符 255">
            <a:extLst>
              <a:ext uri="{FF2B5EF4-FFF2-40B4-BE49-F238E27FC236}">
                <a16:creationId xmlns:a16="http://schemas.microsoft.com/office/drawing/2014/main" id="{AC1E7091-F133-AC46-B370-1A9A56300F0C}"/>
              </a:ext>
            </a:extLst>
          </p:cNvPr>
          <p:cNvCxnSpPr>
            <a:cxnSpLocks/>
            <a:endCxn id="209" idx="0"/>
          </p:cNvCxnSpPr>
          <p:nvPr/>
        </p:nvCxnSpPr>
        <p:spPr>
          <a:xfrm flipH="1">
            <a:off x="7916731" y="3333600"/>
            <a:ext cx="1183190" cy="860037"/>
          </a:xfrm>
          <a:prstGeom prst="line">
            <a:avLst/>
          </a:prstGeom>
          <a:ln w="15875">
            <a:solidFill>
              <a:srgbClr val="C00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57" name="直线连接符 256">
            <a:extLst>
              <a:ext uri="{FF2B5EF4-FFF2-40B4-BE49-F238E27FC236}">
                <a16:creationId xmlns:a16="http://schemas.microsoft.com/office/drawing/2014/main" id="{C7641AF0-8B3C-6E45-8ADA-334C9C32BD7D}"/>
              </a:ext>
            </a:extLst>
          </p:cNvPr>
          <p:cNvCxnSpPr>
            <a:cxnSpLocks/>
            <a:endCxn id="206" idx="0"/>
          </p:cNvCxnSpPr>
          <p:nvPr/>
        </p:nvCxnSpPr>
        <p:spPr>
          <a:xfrm>
            <a:off x="9558471" y="3333600"/>
            <a:ext cx="199274" cy="860037"/>
          </a:xfrm>
          <a:prstGeom prst="line">
            <a:avLst/>
          </a:prstGeom>
          <a:ln w="15875">
            <a:solidFill>
              <a:srgbClr val="0070C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335804"/>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
                                            <p:txEl>
                                              <p:pRg st="1" end="1"/>
                                            </p:txEl>
                                          </p:spTgt>
                                        </p:tgtEl>
                                        <p:attrNameLst>
                                          <p:attrName>style.visibility</p:attrName>
                                        </p:attrNameLst>
                                      </p:cBhvr>
                                      <p:to>
                                        <p:strVal val="visible"/>
                                      </p:to>
                                    </p:set>
                                    <p:animEffect transition="in" filter="fade">
                                      <p:cBhvr>
                                        <p:cTn id="7" dur="1000"/>
                                        <p:tgtEl>
                                          <p:spTgt spid="35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4"/>
                                        </p:tgtEl>
                                        <p:attrNameLst>
                                          <p:attrName>style.visibility</p:attrName>
                                        </p:attrNameLst>
                                      </p:cBhvr>
                                      <p:to>
                                        <p:strVal val="visible"/>
                                      </p:to>
                                    </p:set>
                                    <p:animEffect transition="in" filter="fade">
                                      <p:cBhvr>
                                        <p:cTn id="10" dur="1000"/>
                                        <p:tgtEl>
                                          <p:spTgt spid="20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5"/>
                                        </p:tgtEl>
                                        <p:attrNameLst>
                                          <p:attrName>style.visibility</p:attrName>
                                        </p:attrNameLst>
                                      </p:cBhvr>
                                      <p:to>
                                        <p:strVal val="visible"/>
                                      </p:to>
                                    </p:set>
                                    <p:animEffect transition="in" filter="fade">
                                      <p:cBhvr>
                                        <p:cTn id="13" dur="1000"/>
                                        <p:tgtEl>
                                          <p:spTgt spid="20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6"/>
                                        </p:tgtEl>
                                        <p:attrNameLst>
                                          <p:attrName>style.visibility</p:attrName>
                                        </p:attrNameLst>
                                      </p:cBhvr>
                                      <p:to>
                                        <p:strVal val="visible"/>
                                      </p:to>
                                    </p:set>
                                    <p:animEffect transition="in" filter="fade">
                                      <p:cBhvr>
                                        <p:cTn id="16" dur="1000"/>
                                        <p:tgtEl>
                                          <p:spTgt spid="20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7"/>
                                        </p:tgtEl>
                                        <p:attrNameLst>
                                          <p:attrName>style.visibility</p:attrName>
                                        </p:attrNameLst>
                                      </p:cBhvr>
                                      <p:to>
                                        <p:strVal val="visible"/>
                                      </p:to>
                                    </p:set>
                                    <p:animEffect transition="in" filter="fade">
                                      <p:cBhvr>
                                        <p:cTn id="19" dur="1000"/>
                                        <p:tgtEl>
                                          <p:spTgt spid="20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8"/>
                                        </p:tgtEl>
                                        <p:attrNameLst>
                                          <p:attrName>style.visibility</p:attrName>
                                        </p:attrNameLst>
                                      </p:cBhvr>
                                      <p:to>
                                        <p:strVal val="visible"/>
                                      </p:to>
                                    </p:set>
                                    <p:animEffect transition="in" filter="fade">
                                      <p:cBhvr>
                                        <p:cTn id="22" dur="1000"/>
                                        <p:tgtEl>
                                          <p:spTgt spid="20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9"/>
                                        </p:tgtEl>
                                        <p:attrNameLst>
                                          <p:attrName>style.visibility</p:attrName>
                                        </p:attrNameLst>
                                      </p:cBhvr>
                                      <p:to>
                                        <p:strVal val="visible"/>
                                      </p:to>
                                    </p:set>
                                    <p:animEffect transition="in" filter="fade">
                                      <p:cBhvr>
                                        <p:cTn id="25" dur="1000"/>
                                        <p:tgtEl>
                                          <p:spTgt spid="20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0"/>
                                        </p:tgtEl>
                                        <p:attrNameLst>
                                          <p:attrName>style.visibility</p:attrName>
                                        </p:attrNameLst>
                                      </p:cBhvr>
                                      <p:to>
                                        <p:strVal val="visible"/>
                                      </p:to>
                                    </p:set>
                                    <p:animEffect transition="in" filter="fade">
                                      <p:cBhvr>
                                        <p:cTn id="28" dur="1000"/>
                                        <p:tgtEl>
                                          <p:spTgt spid="2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1"/>
                                        </p:tgtEl>
                                        <p:attrNameLst>
                                          <p:attrName>style.visibility</p:attrName>
                                        </p:attrNameLst>
                                      </p:cBhvr>
                                      <p:to>
                                        <p:strVal val="visible"/>
                                      </p:to>
                                    </p:set>
                                    <p:animEffect transition="in" filter="fade">
                                      <p:cBhvr>
                                        <p:cTn id="31" dur="1000"/>
                                        <p:tgtEl>
                                          <p:spTgt spid="2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2"/>
                                        </p:tgtEl>
                                        <p:attrNameLst>
                                          <p:attrName>style.visibility</p:attrName>
                                        </p:attrNameLst>
                                      </p:cBhvr>
                                      <p:to>
                                        <p:strVal val="visible"/>
                                      </p:to>
                                    </p:set>
                                    <p:animEffect transition="in" filter="fade">
                                      <p:cBhvr>
                                        <p:cTn id="34" dur="1000"/>
                                        <p:tgtEl>
                                          <p:spTgt spid="2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3"/>
                                        </p:tgtEl>
                                        <p:attrNameLst>
                                          <p:attrName>style.visibility</p:attrName>
                                        </p:attrNameLst>
                                      </p:cBhvr>
                                      <p:to>
                                        <p:strVal val="visible"/>
                                      </p:to>
                                    </p:set>
                                    <p:animEffect transition="in" filter="fade">
                                      <p:cBhvr>
                                        <p:cTn id="37" dur="1000"/>
                                        <p:tgtEl>
                                          <p:spTgt spid="2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4"/>
                                        </p:tgtEl>
                                        <p:attrNameLst>
                                          <p:attrName>style.visibility</p:attrName>
                                        </p:attrNameLst>
                                      </p:cBhvr>
                                      <p:to>
                                        <p:strVal val="visible"/>
                                      </p:to>
                                    </p:set>
                                    <p:animEffect transition="in" filter="fade">
                                      <p:cBhvr>
                                        <p:cTn id="40" dur="1000"/>
                                        <p:tgtEl>
                                          <p:spTgt spid="2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Effect transition="in" filter="fade">
                                      <p:cBhvr>
                                        <p:cTn id="43" dur="1000"/>
                                        <p:tgtEl>
                                          <p:spTgt spid="2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6"/>
                                        </p:tgtEl>
                                        <p:attrNameLst>
                                          <p:attrName>style.visibility</p:attrName>
                                        </p:attrNameLst>
                                      </p:cBhvr>
                                      <p:to>
                                        <p:strVal val="visible"/>
                                      </p:to>
                                    </p:set>
                                    <p:animEffect transition="in" filter="fade">
                                      <p:cBhvr>
                                        <p:cTn id="46" dur="1000"/>
                                        <p:tgtEl>
                                          <p:spTgt spid="21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7"/>
                                        </p:tgtEl>
                                        <p:attrNameLst>
                                          <p:attrName>style.visibility</p:attrName>
                                        </p:attrNameLst>
                                      </p:cBhvr>
                                      <p:to>
                                        <p:strVal val="visible"/>
                                      </p:to>
                                    </p:set>
                                    <p:animEffect transition="in" filter="fade">
                                      <p:cBhvr>
                                        <p:cTn id="49" dur="1000"/>
                                        <p:tgtEl>
                                          <p:spTgt spid="2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8"/>
                                        </p:tgtEl>
                                        <p:attrNameLst>
                                          <p:attrName>style.visibility</p:attrName>
                                        </p:attrNameLst>
                                      </p:cBhvr>
                                      <p:to>
                                        <p:strVal val="visible"/>
                                      </p:to>
                                    </p:set>
                                    <p:animEffect transition="in" filter="fade">
                                      <p:cBhvr>
                                        <p:cTn id="52" dur="1000"/>
                                        <p:tgtEl>
                                          <p:spTgt spid="2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9"/>
                                        </p:tgtEl>
                                        <p:attrNameLst>
                                          <p:attrName>style.visibility</p:attrName>
                                        </p:attrNameLst>
                                      </p:cBhvr>
                                      <p:to>
                                        <p:strVal val="visible"/>
                                      </p:to>
                                    </p:set>
                                    <p:animEffect transition="in" filter="fade">
                                      <p:cBhvr>
                                        <p:cTn id="55" dur="1000"/>
                                        <p:tgtEl>
                                          <p:spTgt spid="219"/>
                                        </p:tgtEl>
                                      </p:cBhvr>
                                    </p:animEffect>
                                  </p:childTnLst>
                                </p:cTn>
                              </p:par>
                              <p:par>
                                <p:cTn id="56" presetID="10" presetClass="entr" presetSubtype="0" fill="hold" nodeType="withEffect">
                                  <p:stCondLst>
                                    <p:cond delay="0"/>
                                  </p:stCondLst>
                                  <p:childTnLst>
                                    <p:set>
                                      <p:cBhvr>
                                        <p:cTn id="57" dur="1" fill="hold">
                                          <p:stCondLst>
                                            <p:cond delay="0"/>
                                          </p:stCondLst>
                                        </p:cTn>
                                        <p:tgtEl>
                                          <p:spTgt spid="226"/>
                                        </p:tgtEl>
                                        <p:attrNameLst>
                                          <p:attrName>style.visibility</p:attrName>
                                        </p:attrNameLst>
                                      </p:cBhvr>
                                      <p:to>
                                        <p:strVal val="visible"/>
                                      </p:to>
                                    </p:set>
                                    <p:animEffect transition="in" filter="fade">
                                      <p:cBhvr>
                                        <p:cTn id="58" dur="1000"/>
                                        <p:tgtEl>
                                          <p:spTgt spid="226"/>
                                        </p:tgtEl>
                                      </p:cBhvr>
                                    </p:animEffect>
                                  </p:childTnLst>
                                </p:cTn>
                              </p:par>
                              <p:par>
                                <p:cTn id="59" presetID="10" presetClass="entr" presetSubtype="0" fill="hold" nodeType="withEffect">
                                  <p:stCondLst>
                                    <p:cond delay="0"/>
                                  </p:stCondLst>
                                  <p:childTnLst>
                                    <p:set>
                                      <p:cBhvr>
                                        <p:cTn id="60" dur="1" fill="hold">
                                          <p:stCondLst>
                                            <p:cond delay="0"/>
                                          </p:stCondLst>
                                        </p:cTn>
                                        <p:tgtEl>
                                          <p:spTgt spid="227"/>
                                        </p:tgtEl>
                                        <p:attrNameLst>
                                          <p:attrName>style.visibility</p:attrName>
                                        </p:attrNameLst>
                                      </p:cBhvr>
                                      <p:to>
                                        <p:strVal val="visible"/>
                                      </p:to>
                                    </p:set>
                                    <p:animEffect transition="in" filter="fade">
                                      <p:cBhvr>
                                        <p:cTn id="61" dur="1000"/>
                                        <p:tgtEl>
                                          <p:spTgt spid="227"/>
                                        </p:tgtEl>
                                      </p:cBhvr>
                                    </p:animEffect>
                                  </p:childTnLst>
                                </p:cTn>
                              </p:par>
                              <p:par>
                                <p:cTn id="62" presetID="10" presetClass="entr" presetSubtype="0" fill="hold" nodeType="with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childTnLst>
                                </p:cTn>
                              </p:par>
                              <p:par>
                                <p:cTn id="65" presetID="10" presetClass="entr" presetSubtype="0" fill="hold" nodeType="withEffect">
                                  <p:stCondLst>
                                    <p:cond delay="0"/>
                                  </p:stCondLst>
                                  <p:childTnLst>
                                    <p:set>
                                      <p:cBhvr>
                                        <p:cTn id="66" dur="1" fill="hold">
                                          <p:stCondLst>
                                            <p:cond delay="0"/>
                                          </p:stCondLst>
                                        </p:cTn>
                                        <p:tgtEl>
                                          <p:spTgt spid="231"/>
                                        </p:tgtEl>
                                        <p:attrNameLst>
                                          <p:attrName>style.visibility</p:attrName>
                                        </p:attrNameLst>
                                      </p:cBhvr>
                                      <p:to>
                                        <p:strVal val="visible"/>
                                      </p:to>
                                    </p:set>
                                    <p:animEffect transition="in" filter="fade">
                                      <p:cBhvr>
                                        <p:cTn id="67" dur="1000"/>
                                        <p:tgtEl>
                                          <p:spTgt spid="231"/>
                                        </p:tgtEl>
                                      </p:cBhvr>
                                    </p:animEffect>
                                  </p:childTnLst>
                                </p:cTn>
                              </p:par>
                              <p:par>
                                <p:cTn id="68" presetID="10" presetClass="entr" presetSubtype="0" fill="hold" nodeType="withEffect">
                                  <p:stCondLst>
                                    <p:cond delay="0"/>
                                  </p:stCondLst>
                                  <p:childTnLst>
                                    <p:set>
                                      <p:cBhvr>
                                        <p:cTn id="69" dur="1" fill="hold">
                                          <p:stCondLst>
                                            <p:cond delay="0"/>
                                          </p:stCondLst>
                                        </p:cTn>
                                        <p:tgtEl>
                                          <p:spTgt spid="234"/>
                                        </p:tgtEl>
                                        <p:attrNameLst>
                                          <p:attrName>style.visibility</p:attrName>
                                        </p:attrNameLst>
                                      </p:cBhvr>
                                      <p:to>
                                        <p:strVal val="visible"/>
                                      </p:to>
                                    </p:set>
                                    <p:animEffect transition="in" filter="fade">
                                      <p:cBhvr>
                                        <p:cTn id="70" dur="1000"/>
                                        <p:tgtEl>
                                          <p:spTgt spid="234"/>
                                        </p:tgtEl>
                                      </p:cBhvr>
                                    </p:animEffect>
                                  </p:childTnLst>
                                </p:cTn>
                              </p:par>
                              <p:par>
                                <p:cTn id="71" presetID="10" presetClass="entr" presetSubtype="0" fill="hold" nodeType="withEffect">
                                  <p:stCondLst>
                                    <p:cond delay="0"/>
                                  </p:stCondLst>
                                  <p:childTnLst>
                                    <p:set>
                                      <p:cBhvr>
                                        <p:cTn id="72" dur="1" fill="hold">
                                          <p:stCondLst>
                                            <p:cond delay="0"/>
                                          </p:stCondLst>
                                        </p:cTn>
                                        <p:tgtEl>
                                          <p:spTgt spid="241"/>
                                        </p:tgtEl>
                                        <p:attrNameLst>
                                          <p:attrName>style.visibility</p:attrName>
                                        </p:attrNameLst>
                                      </p:cBhvr>
                                      <p:to>
                                        <p:strVal val="visible"/>
                                      </p:to>
                                    </p:set>
                                    <p:animEffect transition="in" filter="fade">
                                      <p:cBhvr>
                                        <p:cTn id="73" dur="1000"/>
                                        <p:tgtEl>
                                          <p:spTgt spid="241"/>
                                        </p:tgtEl>
                                      </p:cBhvr>
                                    </p:animEffect>
                                  </p:childTnLst>
                                </p:cTn>
                              </p:par>
                              <p:par>
                                <p:cTn id="74" presetID="10" presetClass="entr" presetSubtype="0" fill="hold" nodeType="withEffect">
                                  <p:stCondLst>
                                    <p:cond delay="0"/>
                                  </p:stCondLst>
                                  <p:childTnLst>
                                    <p:set>
                                      <p:cBhvr>
                                        <p:cTn id="75" dur="1" fill="hold">
                                          <p:stCondLst>
                                            <p:cond delay="0"/>
                                          </p:stCondLst>
                                        </p:cTn>
                                        <p:tgtEl>
                                          <p:spTgt spid="243"/>
                                        </p:tgtEl>
                                        <p:attrNameLst>
                                          <p:attrName>style.visibility</p:attrName>
                                        </p:attrNameLst>
                                      </p:cBhvr>
                                      <p:to>
                                        <p:strVal val="visible"/>
                                      </p:to>
                                    </p:set>
                                    <p:animEffect transition="in" filter="fade">
                                      <p:cBhvr>
                                        <p:cTn id="76" dur="1000"/>
                                        <p:tgtEl>
                                          <p:spTgt spid="243"/>
                                        </p:tgtEl>
                                      </p:cBhvr>
                                    </p:animEffect>
                                  </p:childTnLst>
                                </p:cTn>
                              </p:par>
                              <p:par>
                                <p:cTn id="77" presetID="10" presetClass="entr" presetSubtype="0" fill="hold" nodeType="withEffect">
                                  <p:stCondLst>
                                    <p:cond delay="0"/>
                                  </p:stCondLst>
                                  <p:childTnLst>
                                    <p:set>
                                      <p:cBhvr>
                                        <p:cTn id="78" dur="1" fill="hold">
                                          <p:stCondLst>
                                            <p:cond delay="0"/>
                                          </p:stCondLst>
                                        </p:cTn>
                                        <p:tgtEl>
                                          <p:spTgt spid="245"/>
                                        </p:tgtEl>
                                        <p:attrNameLst>
                                          <p:attrName>style.visibility</p:attrName>
                                        </p:attrNameLst>
                                      </p:cBhvr>
                                      <p:to>
                                        <p:strVal val="visible"/>
                                      </p:to>
                                    </p:set>
                                    <p:animEffect transition="in" filter="fade">
                                      <p:cBhvr>
                                        <p:cTn id="79" dur="1000"/>
                                        <p:tgtEl>
                                          <p:spTgt spid="245"/>
                                        </p:tgtEl>
                                      </p:cBhvr>
                                    </p:animEffect>
                                  </p:childTnLst>
                                </p:cTn>
                              </p:par>
                              <p:par>
                                <p:cTn id="80" presetID="10" presetClass="entr" presetSubtype="0" fill="hold" nodeType="withEffect">
                                  <p:stCondLst>
                                    <p:cond delay="0"/>
                                  </p:stCondLst>
                                  <p:childTnLst>
                                    <p:set>
                                      <p:cBhvr>
                                        <p:cTn id="81" dur="1" fill="hold">
                                          <p:stCondLst>
                                            <p:cond delay="0"/>
                                          </p:stCondLst>
                                        </p:cTn>
                                        <p:tgtEl>
                                          <p:spTgt spid="246"/>
                                        </p:tgtEl>
                                        <p:attrNameLst>
                                          <p:attrName>style.visibility</p:attrName>
                                        </p:attrNameLst>
                                      </p:cBhvr>
                                      <p:to>
                                        <p:strVal val="visible"/>
                                      </p:to>
                                    </p:set>
                                    <p:animEffect transition="in" filter="fade">
                                      <p:cBhvr>
                                        <p:cTn id="82" dur="1000"/>
                                        <p:tgtEl>
                                          <p:spTgt spid="246"/>
                                        </p:tgtEl>
                                      </p:cBhvr>
                                    </p:animEffect>
                                  </p:childTnLst>
                                </p:cTn>
                              </p:par>
                              <p:par>
                                <p:cTn id="83" presetID="10" presetClass="entr" presetSubtype="0" fill="hold" nodeType="withEffect">
                                  <p:stCondLst>
                                    <p:cond delay="0"/>
                                  </p:stCondLst>
                                  <p:childTnLst>
                                    <p:set>
                                      <p:cBhvr>
                                        <p:cTn id="84" dur="1" fill="hold">
                                          <p:stCondLst>
                                            <p:cond delay="0"/>
                                          </p:stCondLst>
                                        </p:cTn>
                                        <p:tgtEl>
                                          <p:spTgt spid="250"/>
                                        </p:tgtEl>
                                        <p:attrNameLst>
                                          <p:attrName>style.visibility</p:attrName>
                                        </p:attrNameLst>
                                      </p:cBhvr>
                                      <p:to>
                                        <p:strVal val="visible"/>
                                      </p:to>
                                    </p:set>
                                    <p:animEffect transition="in" filter="fade">
                                      <p:cBhvr>
                                        <p:cTn id="85" dur="1000"/>
                                        <p:tgtEl>
                                          <p:spTgt spid="250"/>
                                        </p:tgtEl>
                                      </p:cBhvr>
                                    </p:animEffect>
                                  </p:childTnLst>
                                </p:cTn>
                              </p:par>
                              <p:par>
                                <p:cTn id="86" presetID="10" presetClass="entr" presetSubtype="0" fill="hold" nodeType="withEffect">
                                  <p:stCondLst>
                                    <p:cond delay="0"/>
                                  </p:stCondLst>
                                  <p:childTnLst>
                                    <p:set>
                                      <p:cBhvr>
                                        <p:cTn id="87" dur="1" fill="hold">
                                          <p:stCondLst>
                                            <p:cond delay="0"/>
                                          </p:stCondLst>
                                        </p:cTn>
                                        <p:tgtEl>
                                          <p:spTgt spid="251"/>
                                        </p:tgtEl>
                                        <p:attrNameLst>
                                          <p:attrName>style.visibility</p:attrName>
                                        </p:attrNameLst>
                                      </p:cBhvr>
                                      <p:to>
                                        <p:strVal val="visible"/>
                                      </p:to>
                                    </p:set>
                                    <p:animEffect transition="in" filter="fade">
                                      <p:cBhvr>
                                        <p:cTn id="88" dur="1000"/>
                                        <p:tgtEl>
                                          <p:spTgt spid="251"/>
                                        </p:tgtEl>
                                      </p:cBhvr>
                                    </p:animEffect>
                                  </p:childTnLst>
                                </p:cTn>
                              </p:par>
                              <p:par>
                                <p:cTn id="89" presetID="10" presetClass="entr" presetSubtype="0" fill="hold" nodeType="withEffect">
                                  <p:stCondLst>
                                    <p:cond delay="0"/>
                                  </p:stCondLst>
                                  <p:childTnLst>
                                    <p:set>
                                      <p:cBhvr>
                                        <p:cTn id="90" dur="1" fill="hold">
                                          <p:stCondLst>
                                            <p:cond delay="0"/>
                                          </p:stCondLst>
                                        </p:cTn>
                                        <p:tgtEl>
                                          <p:spTgt spid="253"/>
                                        </p:tgtEl>
                                        <p:attrNameLst>
                                          <p:attrName>style.visibility</p:attrName>
                                        </p:attrNameLst>
                                      </p:cBhvr>
                                      <p:to>
                                        <p:strVal val="visible"/>
                                      </p:to>
                                    </p:set>
                                    <p:animEffect transition="in" filter="fade">
                                      <p:cBhvr>
                                        <p:cTn id="91" dur="1000"/>
                                        <p:tgtEl>
                                          <p:spTgt spid="253"/>
                                        </p:tgtEl>
                                      </p:cBhvr>
                                    </p:animEffect>
                                  </p:childTnLst>
                                </p:cTn>
                              </p:par>
                              <p:par>
                                <p:cTn id="92" presetID="10" presetClass="entr" presetSubtype="0" fill="hold" nodeType="withEffect">
                                  <p:stCondLst>
                                    <p:cond delay="0"/>
                                  </p:stCondLst>
                                  <p:childTnLst>
                                    <p:set>
                                      <p:cBhvr>
                                        <p:cTn id="93" dur="1" fill="hold">
                                          <p:stCondLst>
                                            <p:cond delay="0"/>
                                          </p:stCondLst>
                                        </p:cTn>
                                        <p:tgtEl>
                                          <p:spTgt spid="254"/>
                                        </p:tgtEl>
                                        <p:attrNameLst>
                                          <p:attrName>style.visibility</p:attrName>
                                        </p:attrNameLst>
                                      </p:cBhvr>
                                      <p:to>
                                        <p:strVal val="visible"/>
                                      </p:to>
                                    </p:set>
                                    <p:animEffect transition="in" filter="fade">
                                      <p:cBhvr>
                                        <p:cTn id="94" dur="1000"/>
                                        <p:tgtEl>
                                          <p:spTgt spid="254"/>
                                        </p:tgtEl>
                                      </p:cBhvr>
                                    </p:animEffect>
                                  </p:childTnLst>
                                </p:cTn>
                              </p:par>
                              <p:par>
                                <p:cTn id="95" presetID="10" presetClass="entr" presetSubtype="0" fill="hold" nodeType="withEffect">
                                  <p:stCondLst>
                                    <p:cond delay="0"/>
                                  </p:stCondLst>
                                  <p:childTnLst>
                                    <p:set>
                                      <p:cBhvr>
                                        <p:cTn id="96" dur="1" fill="hold">
                                          <p:stCondLst>
                                            <p:cond delay="0"/>
                                          </p:stCondLst>
                                        </p:cTn>
                                        <p:tgtEl>
                                          <p:spTgt spid="255"/>
                                        </p:tgtEl>
                                        <p:attrNameLst>
                                          <p:attrName>style.visibility</p:attrName>
                                        </p:attrNameLst>
                                      </p:cBhvr>
                                      <p:to>
                                        <p:strVal val="visible"/>
                                      </p:to>
                                    </p:set>
                                    <p:animEffect transition="in" filter="fade">
                                      <p:cBhvr>
                                        <p:cTn id="97" dur="1000"/>
                                        <p:tgtEl>
                                          <p:spTgt spid="255"/>
                                        </p:tgtEl>
                                      </p:cBhvr>
                                    </p:animEffect>
                                  </p:childTnLst>
                                </p:cTn>
                              </p:par>
                              <p:par>
                                <p:cTn id="98" presetID="10" presetClass="entr" presetSubtype="0" fill="hold" nodeType="withEffect">
                                  <p:stCondLst>
                                    <p:cond delay="0"/>
                                  </p:stCondLst>
                                  <p:childTnLst>
                                    <p:set>
                                      <p:cBhvr>
                                        <p:cTn id="99" dur="1" fill="hold">
                                          <p:stCondLst>
                                            <p:cond delay="0"/>
                                          </p:stCondLst>
                                        </p:cTn>
                                        <p:tgtEl>
                                          <p:spTgt spid="256"/>
                                        </p:tgtEl>
                                        <p:attrNameLst>
                                          <p:attrName>style.visibility</p:attrName>
                                        </p:attrNameLst>
                                      </p:cBhvr>
                                      <p:to>
                                        <p:strVal val="visible"/>
                                      </p:to>
                                    </p:set>
                                    <p:animEffect transition="in" filter="fade">
                                      <p:cBhvr>
                                        <p:cTn id="100" dur="1000"/>
                                        <p:tgtEl>
                                          <p:spTgt spid="256"/>
                                        </p:tgtEl>
                                      </p:cBhvr>
                                    </p:animEffect>
                                  </p:childTnLst>
                                </p:cTn>
                              </p:par>
                              <p:par>
                                <p:cTn id="101" presetID="10" presetClass="entr" presetSubtype="0" fill="hold" nodeType="withEffect">
                                  <p:stCondLst>
                                    <p:cond delay="0"/>
                                  </p:stCondLst>
                                  <p:childTnLst>
                                    <p:set>
                                      <p:cBhvr>
                                        <p:cTn id="102" dur="1" fill="hold">
                                          <p:stCondLst>
                                            <p:cond delay="0"/>
                                          </p:stCondLst>
                                        </p:cTn>
                                        <p:tgtEl>
                                          <p:spTgt spid="257"/>
                                        </p:tgtEl>
                                        <p:attrNameLst>
                                          <p:attrName>style.visibility</p:attrName>
                                        </p:attrNameLst>
                                      </p:cBhvr>
                                      <p:to>
                                        <p:strVal val="visible"/>
                                      </p:to>
                                    </p:set>
                                    <p:animEffect transition="in" filter="fade">
                                      <p:cBhvr>
                                        <p:cTn id="103" dur="1000"/>
                                        <p:tgtEl>
                                          <p:spTgt spid="25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58"/>
                                        </p:tgtEl>
                                        <p:attrNameLst>
                                          <p:attrName>style.visibility</p:attrName>
                                        </p:attrNameLst>
                                      </p:cBhvr>
                                      <p:to>
                                        <p:strVal val="visible"/>
                                      </p:to>
                                    </p:set>
                                    <p:animEffect transition="in" filter="fade">
                                      <p:cBhvr>
                                        <p:cTn id="106" dur="1000"/>
                                        <p:tgtEl>
                                          <p:spTgt spid="258"/>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59"/>
                                        </p:tgtEl>
                                        <p:attrNameLst>
                                          <p:attrName>style.visibility</p:attrName>
                                        </p:attrNameLst>
                                      </p:cBhvr>
                                      <p:to>
                                        <p:strVal val="visible"/>
                                      </p:to>
                                    </p:set>
                                    <p:animEffect transition="in" filter="fade">
                                      <p:cBhvr>
                                        <p:cTn id="109" dur="1000"/>
                                        <p:tgtEl>
                                          <p:spTgt spid="259"/>
                                        </p:tgtEl>
                                      </p:cBhvr>
                                    </p:animEffect>
                                  </p:childTnLst>
                                </p:cTn>
                              </p:par>
                              <p:par>
                                <p:cTn id="110" presetID="10" presetClass="entr" presetSubtype="0" fill="hold" grpId="1" nodeType="withEffect">
                                  <p:stCondLst>
                                    <p:cond delay="0"/>
                                  </p:stCondLst>
                                  <p:childTnLst>
                                    <p:set>
                                      <p:cBhvr>
                                        <p:cTn id="111" dur="1" fill="hold">
                                          <p:stCondLst>
                                            <p:cond delay="0"/>
                                          </p:stCondLst>
                                        </p:cTn>
                                        <p:tgtEl>
                                          <p:spTgt spid="204"/>
                                        </p:tgtEl>
                                        <p:attrNameLst>
                                          <p:attrName>style.visibility</p:attrName>
                                        </p:attrNameLst>
                                      </p:cBhvr>
                                      <p:to>
                                        <p:strVal val="visible"/>
                                      </p:to>
                                    </p:set>
                                    <p:animEffect transition="in" filter="fade">
                                      <p:cBhvr>
                                        <p:cTn id="112" dur="1000"/>
                                        <p:tgtEl>
                                          <p:spTgt spid="204"/>
                                        </p:tgtEl>
                                      </p:cBhvr>
                                    </p:animEffect>
                                  </p:childTnLst>
                                </p:cTn>
                              </p:par>
                              <p:par>
                                <p:cTn id="113" presetID="10" presetClass="entr" presetSubtype="0" fill="hold" grpId="1" nodeType="withEffect">
                                  <p:stCondLst>
                                    <p:cond delay="0"/>
                                  </p:stCondLst>
                                  <p:childTnLst>
                                    <p:set>
                                      <p:cBhvr>
                                        <p:cTn id="114" dur="1" fill="hold">
                                          <p:stCondLst>
                                            <p:cond delay="0"/>
                                          </p:stCondLst>
                                        </p:cTn>
                                        <p:tgtEl>
                                          <p:spTgt spid="205"/>
                                        </p:tgtEl>
                                        <p:attrNameLst>
                                          <p:attrName>style.visibility</p:attrName>
                                        </p:attrNameLst>
                                      </p:cBhvr>
                                      <p:to>
                                        <p:strVal val="visible"/>
                                      </p:to>
                                    </p:set>
                                    <p:animEffect transition="in" filter="fade">
                                      <p:cBhvr>
                                        <p:cTn id="115" dur="1000"/>
                                        <p:tgtEl>
                                          <p:spTgt spid="205"/>
                                        </p:tgtEl>
                                      </p:cBhvr>
                                    </p:animEffect>
                                  </p:childTnLst>
                                </p:cTn>
                              </p:par>
                              <p:par>
                                <p:cTn id="116" presetID="10" presetClass="entr" presetSubtype="0" fill="hold" grpId="1" nodeType="withEffect">
                                  <p:stCondLst>
                                    <p:cond delay="0"/>
                                  </p:stCondLst>
                                  <p:childTnLst>
                                    <p:set>
                                      <p:cBhvr>
                                        <p:cTn id="117" dur="1" fill="hold">
                                          <p:stCondLst>
                                            <p:cond delay="0"/>
                                          </p:stCondLst>
                                        </p:cTn>
                                        <p:tgtEl>
                                          <p:spTgt spid="206"/>
                                        </p:tgtEl>
                                        <p:attrNameLst>
                                          <p:attrName>style.visibility</p:attrName>
                                        </p:attrNameLst>
                                      </p:cBhvr>
                                      <p:to>
                                        <p:strVal val="visible"/>
                                      </p:to>
                                    </p:set>
                                    <p:animEffect transition="in" filter="fade">
                                      <p:cBhvr>
                                        <p:cTn id="118" dur="1000"/>
                                        <p:tgtEl>
                                          <p:spTgt spid="206"/>
                                        </p:tgtEl>
                                      </p:cBhvr>
                                    </p:animEffect>
                                  </p:childTnLst>
                                </p:cTn>
                              </p:par>
                              <p:par>
                                <p:cTn id="119" presetID="10" presetClass="entr" presetSubtype="0" fill="hold" grpId="1" nodeType="withEffect">
                                  <p:stCondLst>
                                    <p:cond delay="0"/>
                                  </p:stCondLst>
                                  <p:childTnLst>
                                    <p:set>
                                      <p:cBhvr>
                                        <p:cTn id="120" dur="1" fill="hold">
                                          <p:stCondLst>
                                            <p:cond delay="0"/>
                                          </p:stCondLst>
                                        </p:cTn>
                                        <p:tgtEl>
                                          <p:spTgt spid="207"/>
                                        </p:tgtEl>
                                        <p:attrNameLst>
                                          <p:attrName>style.visibility</p:attrName>
                                        </p:attrNameLst>
                                      </p:cBhvr>
                                      <p:to>
                                        <p:strVal val="visible"/>
                                      </p:to>
                                    </p:set>
                                    <p:animEffect transition="in" filter="fade">
                                      <p:cBhvr>
                                        <p:cTn id="121" dur="1000"/>
                                        <p:tgtEl>
                                          <p:spTgt spid="207"/>
                                        </p:tgtEl>
                                      </p:cBhvr>
                                    </p:animEffect>
                                  </p:childTnLst>
                                </p:cTn>
                              </p:par>
                              <p:par>
                                <p:cTn id="122" presetID="10" presetClass="entr" presetSubtype="0" fill="hold" grpId="1" nodeType="withEffect">
                                  <p:stCondLst>
                                    <p:cond delay="0"/>
                                  </p:stCondLst>
                                  <p:childTnLst>
                                    <p:set>
                                      <p:cBhvr>
                                        <p:cTn id="123" dur="1" fill="hold">
                                          <p:stCondLst>
                                            <p:cond delay="0"/>
                                          </p:stCondLst>
                                        </p:cTn>
                                        <p:tgtEl>
                                          <p:spTgt spid="208"/>
                                        </p:tgtEl>
                                        <p:attrNameLst>
                                          <p:attrName>style.visibility</p:attrName>
                                        </p:attrNameLst>
                                      </p:cBhvr>
                                      <p:to>
                                        <p:strVal val="visible"/>
                                      </p:to>
                                    </p:set>
                                    <p:animEffect transition="in" filter="fade">
                                      <p:cBhvr>
                                        <p:cTn id="124" dur="1000"/>
                                        <p:tgtEl>
                                          <p:spTgt spid="208"/>
                                        </p:tgtEl>
                                      </p:cBhvr>
                                    </p:animEffect>
                                  </p:childTnLst>
                                </p:cTn>
                              </p:par>
                              <p:par>
                                <p:cTn id="125" presetID="10" presetClass="entr" presetSubtype="0" fill="hold" grpId="1" nodeType="withEffect">
                                  <p:stCondLst>
                                    <p:cond delay="0"/>
                                  </p:stCondLst>
                                  <p:childTnLst>
                                    <p:set>
                                      <p:cBhvr>
                                        <p:cTn id="126" dur="1" fill="hold">
                                          <p:stCondLst>
                                            <p:cond delay="0"/>
                                          </p:stCondLst>
                                        </p:cTn>
                                        <p:tgtEl>
                                          <p:spTgt spid="209"/>
                                        </p:tgtEl>
                                        <p:attrNameLst>
                                          <p:attrName>style.visibility</p:attrName>
                                        </p:attrNameLst>
                                      </p:cBhvr>
                                      <p:to>
                                        <p:strVal val="visible"/>
                                      </p:to>
                                    </p:set>
                                    <p:animEffect transition="in" filter="fade">
                                      <p:cBhvr>
                                        <p:cTn id="127" dur="1000"/>
                                        <p:tgtEl>
                                          <p:spTgt spid="209"/>
                                        </p:tgtEl>
                                      </p:cBhvr>
                                    </p:animEffect>
                                  </p:childTnLst>
                                </p:cTn>
                              </p:par>
                              <p:par>
                                <p:cTn id="128" presetID="10" presetClass="entr" presetSubtype="0" fill="hold" grpId="1" nodeType="withEffect">
                                  <p:stCondLst>
                                    <p:cond delay="0"/>
                                  </p:stCondLst>
                                  <p:childTnLst>
                                    <p:set>
                                      <p:cBhvr>
                                        <p:cTn id="129" dur="1" fill="hold">
                                          <p:stCondLst>
                                            <p:cond delay="0"/>
                                          </p:stCondLst>
                                        </p:cTn>
                                        <p:tgtEl>
                                          <p:spTgt spid="210"/>
                                        </p:tgtEl>
                                        <p:attrNameLst>
                                          <p:attrName>style.visibility</p:attrName>
                                        </p:attrNameLst>
                                      </p:cBhvr>
                                      <p:to>
                                        <p:strVal val="visible"/>
                                      </p:to>
                                    </p:set>
                                    <p:animEffect transition="in" filter="fade">
                                      <p:cBhvr>
                                        <p:cTn id="130" dur="1000"/>
                                        <p:tgtEl>
                                          <p:spTgt spid="210"/>
                                        </p:tgtEl>
                                      </p:cBhvr>
                                    </p:animEffect>
                                  </p:childTnLst>
                                </p:cTn>
                              </p:par>
                              <p:par>
                                <p:cTn id="131" presetID="10" presetClass="entr" presetSubtype="0" fill="hold" grpId="1" nodeType="withEffect">
                                  <p:stCondLst>
                                    <p:cond delay="0"/>
                                  </p:stCondLst>
                                  <p:childTnLst>
                                    <p:set>
                                      <p:cBhvr>
                                        <p:cTn id="132" dur="1" fill="hold">
                                          <p:stCondLst>
                                            <p:cond delay="0"/>
                                          </p:stCondLst>
                                        </p:cTn>
                                        <p:tgtEl>
                                          <p:spTgt spid="211"/>
                                        </p:tgtEl>
                                        <p:attrNameLst>
                                          <p:attrName>style.visibility</p:attrName>
                                        </p:attrNameLst>
                                      </p:cBhvr>
                                      <p:to>
                                        <p:strVal val="visible"/>
                                      </p:to>
                                    </p:set>
                                    <p:animEffect transition="in" filter="fade">
                                      <p:cBhvr>
                                        <p:cTn id="133" dur="1000"/>
                                        <p:tgtEl>
                                          <p:spTgt spid="211"/>
                                        </p:tgtEl>
                                      </p:cBhvr>
                                    </p:animEffect>
                                  </p:childTnLst>
                                </p:cTn>
                              </p:par>
                              <p:par>
                                <p:cTn id="134" presetID="10" presetClass="entr" presetSubtype="0" fill="hold" grpId="1" nodeType="withEffect">
                                  <p:stCondLst>
                                    <p:cond delay="0"/>
                                  </p:stCondLst>
                                  <p:childTnLst>
                                    <p:set>
                                      <p:cBhvr>
                                        <p:cTn id="135" dur="1" fill="hold">
                                          <p:stCondLst>
                                            <p:cond delay="0"/>
                                          </p:stCondLst>
                                        </p:cTn>
                                        <p:tgtEl>
                                          <p:spTgt spid="212"/>
                                        </p:tgtEl>
                                        <p:attrNameLst>
                                          <p:attrName>style.visibility</p:attrName>
                                        </p:attrNameLst>
                                      </p:cBhvr>
                                      <p:to>
                                        <p:strVal val="visible"/>
                                      </p:to>
                                    </p:set>
                                    <p:animEffect transition="in" filter="fade">
                                      <p:cBhvr>
                                        <p:cTn id="136" dur="1000"/>
                                        <p:tgtEl>
                                          <p:spTgt spid="212"/>
                                        </p:tgtEl>
                                      </p:cBhvr>
                                    </p:animEffect>
                                  </p:childTnLst>
                                </p:cTn>
                              </p:par>
                              <p:par>
                                <p:cTn id="137" presetID="10" presetClass="entr" presetSubtype="0" fill="hold" grpId="1" nodeType="withEffect">
                                  <p:stCondLst>
                                    <p:cond delay="0"/>
                                  </p:stCondLst>
                                  <p:childTnLst>
                                    <p:set>
                                      <p:cBhvr>
                                        <p:cTn id="138" dur="1" fill="hold">
                                          <p:stCondLst>
                                            <p:cond delay="0"/>
                                          </p:stCondLst>
                                        </p:cTn>
                                        <p:tgtEl>
                                          <p:spTgt spid="213"/>
                                        </p:tgtEl>
                                        <p:attrNameLst>
                                          <p:attrName>style.visibility</p:attrName>
                                        </p:attrNameLst>
                                      </p:cBhvr>
                                      <p:to>
                                        <p:strVal val="visible"/>
                                      </p:to>
                                    </p:set>
                                    <p:animEffect transition="in" filter="fade">
                                      <p:cBhvr>
                                        <p:cTn id="139" dur="1000"/>
                                        <p:tgtEl>
                                          <p:spTgt spid="213"/>
                                        </p:tgtEl>
                                      </p:cBhvr>
                                    </p:animEffect>
                                  </p:childTnLst>
                                </p:cTn>
                              </p:par>
                              <p:par>
                                <p:cTn id="140" presetID="10" presetClass="entr" presetSubtype="0" fill="hold" grpId="1" nodeType="withEffect">
                                  <p:stCondLst>
                                    <p:cond delay="0"/>
                                  </p:stCondLst>
                                  <p:childTnLst>
                                    <p:set>
                                      <p:cBhvr>
                                        <p:cTn id="141" dur="1" fill="hold">
                                          <p:stCondLst>
                                            <p:cond delay="0"/>
                                          </p:stCondLst>
                                        </p:cTn>
                                        <p:tgtEl>
                                          <p:spTgt spid="214"/>
                                        </p:tgtEl>
                                        <p:attrNameLst>
                                          <p:attrName>style.visibility</p:attrName>
                                        </p:attrNameLst>
                                      </p:cBhvr>
                                      <p:to>
                                        <p:strVal val="visible"/>
                                      </p:to>
                                    </p:set>
                                    <p:animEffect transition="in" filter="fade">
                                      <p:cBhvr>
                                        <p:cTn id="142" dur="1000"/>
                                        <p:tgtEl>
                                          <p:spTgt spid="214"/>
                                        </p:tgtEl>
                                      </p:cBhvr>
                                    </p:animEffect>
                                  </p:childTnLst>
                                </p:cTn>
                              </p:par>
                              <p:par>
                                <p:cTn id="143" presetID="10" presetClass="entr" presetSubtype="0" fill="hold" grpId="1" nodeType="withEffect">
                                  <p:stCondLst>
                                    <p:cond delay="0"/>
                                  </p:stCondLst>
                                  <p:childTnLst>
                                    <p:set>
                                      <p:cBhvr>
                                        <p:cTn id="144" dur="1" fill="hold">
                                          <p:stCondLst>
                                            <p:cond delay="0"/>
                                          </p:stCondLst>
                                        </p:cTn>
                                        <p:tgtEl>
                                          <p:spTgt spid="215"/>
                                        </p:tgtEl>
                                        <p:attrNameLst>
                                          <p:attrName>style.visibility</p:attrName>
                                        </p:attrNameLst>
                                      </p:cBhvr>
                                      <p:to>
                                        <p:strVal val="visible"/>
                                      </p:to>
                                    </p:set>
                                    <p:animEffect transition="in" filter="fade">
                                      <p:cBhvr>
                                        <p:cTn id="145" dur="1000"/>
                                        <p:tgtEl>
                                          <p:spTgt spid="215"/>
                                        </p:tgtEl>
                                      </p:cBhvr>
                                    </p:animEffect>
                                  </p:childTnLst>
                                </p:cTn>
                              </p:par>
                              <p:par>
                                <p:cTn id="146" presetID="10" presetClass="entr" presetSubtype="0" fill="hold" grpId="1" nodeType="withEffect">
                                  <p:stCondLst>
                                    <p:cond delay="0"/>
                                  </p:stCondLst>
                                  <p:childTnLst>
                                    <p:set>
                                      <p:cBhvr>
                                        <p:cTn id="147" dur="1" fill="hold">
                                          <p:stCondLst>
                                            <p:cond delay="0"/>
                                          </p:stCondLst>
                                        </p:cTn>
                                        <p:tgtEl>
                                          <p:spTgt spid="216"/>
                                        </p:tgtEl>
                                        <p:attrNameLst>
                                          <p:attrName>style.visibility</p:attrName>
                                        </p:attrNameLst>
                                      </p:cBhvr>
                                      <p:to>
                                        <p:strVal val="visible"/>
                                      </p:to>
                                    </p:set>
                                    <p:animEffect transition="in" filter="fade">
                                      <p:cBhvr>
                                        <p:cTn id="148" dur="1000"/>
                                        <p:tgtEl>
                                          <p:spTgt spid="216"/>
                                        </p:tgtEl>
                                      </p:cBhvr>
                                    </p:animEffect>
                                  </p:childTnLst>
                                </p:cTn>
                              </p:par>
                              <p:par>
                                <p:cTn id="149" presetID="10" presetClass="entr" presetSubtype="0" fill="hold" grpId="1" nodeType="withEffect">
                                  <p:stCondLst>
                                    <p:cond delay="0"/>
                                  </p:stCondLst>
                                  <p:childTnLst>
                                    <p:set>
                                      <p:cBhvr>
                                        <p:cTn id="150" dur="1" fill="hold">
                                          <p:stCondLst>
                                            <p:cond delay="0"/>
                                          </p:stCondLst>
                                        </p:cTn>
                                        <p:tgtEl>
                                          <p:spTgt spid="217"/>
                                        </p:tgtEl>
                                        <p:attrNameLst>
                                          <p:attrName>style.visibility</p:attrName>
                                        </p:attrNameLst>
                                      </p:cBhvr>
                                      <p:to>
                                        <p:strVal val="visible"/>
                                      </p:to>
                                    </p:set>
                                    <p:animEffect transition="in" filter="fade">
                                      <p:cBhvr>
                                        <p:cTn id="151" dur="1000"/>
                                        <p:tgtEl>
                                          <p:spTgt spid="217"/>
                                        </p:tgtEl>
                                      </p:cBhvr>
                                    </p:animEffect>
                                  </p:childTnLst>
                                </p:cTn>
                              </p:par>
                              <p:par>
                                <p:cTn id="152" presetID="10" presetClass="entr" presetSubtype="0" fill="hold" grpId="1" nodeType="withEffect">
                                  <p:stCondLst>
                                    <p:cond delay="0"/>
                                  </p:stCondLst>
                                  <p:childTnLst>
                                    <p:set>
                                      <p:cBhvr>
                                        <p:cTn id="153" dur="1" fill="hold">
                                          <p:stCondLst>
                                            <p:cond delay="0"/>
                                          </p:stCondLst>
                                        </p:cTn>
                                        <p:tgtEl>
                                          <p:spTgt spid="218"/>
                                        </p:tgtEl>
                                        <p:attrNameLst>
                                          <p:attrName>style.visibility</p:attrName>
                                        </p:attrNameLst>
                                      </p:cBhvr>
                                      <p:to>
                                        <p:strVal val="visible"/>
                                      </p:to>
                                    </p:set>
                                    <p:animEffect transition="in" filter="fade">
                                      <p:cBhvr>
                                        <p:cTn id="154" dur="1000"/>
                                        <p:tgtEl>
                                          <p:spTgt spid="218"/>
                                        </p:tgtEl>
                                      </p:cBhvr>
                                    </p:animEffect>
                                  </p:childTnLst>
                                </p:cTn>
                              </p:par>
                              <p:par>
                                <p:cTn id="155" presetID="10" presetClass="entr" presetSubtype="0" fill="hold" grpId="1" nodeType="withEffect">
                                  <p:stCondLst>
                                    <p:cond delay="0"/>
                                  </p:stCondLst>
                                  <p:childTnLst>
                                    <p:set>
                                      <p:cBhvr>
                                        <p:cTn id="156" dur="1" fill="hold">
                                          <p:stCondLst>
                                            <p:cond delay="0"/>
                                          </p:stCondLst>
                                        </p:cTn>
                                        <p:tgtEl>
                                          <p:spTgt spid="219"/>
                                        </p:tgtEl>
                                        <p:attrNameLst>
                                          <p:attrName>style.visibility</p:attrName>
                                        </p:attrNameLst>
                                      </p:cBhvr>
                                      <p:to>
                                        <p:strVal val="visible"/>
                                      </p:to>
                                    </p:set>
                                    <p:animEffect transition="in" filter="fade">
                                      <p:cBhvr>
                                        <p:cTn id="157" dur="1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animBg="1"/>
      <p:bldP spid="259" grpId="0"/>
      <p:bldP spid="204" grpId="0" animBg="1"/>
      <p:bldP spid="204" grpId="1" animBg="1"/>
      <p:bldP spid="205" grpId="0" animBg="1"/>
      <p:bldP spid="205" grpId="1" animBg="1"/>
      <p:bldP spid="206" grpId="0" animBg="1"/>
      <p:bldP spid="206" grpId="1" animBg="1"/>
      <p:bldP spid="207" grpId="0" animBg="1"/>
      <p:bldP spid="207" grpId="1" animBg="1"/>
      <p:bldP spid="208" grpId="0" animBg="1"/>
      <p:bldP spid="208" grpId="1" animBg="1"/>
      <p:bldP spid="209" grpId="0" animBg="1"/>
      <p:bldP spid="209"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5" grpId="0" animBg="1"/>
      <p:bldP spid="215" grpId="1" animBg="1"/>
      <p:bldP spid="216" grpId="0" animBg="1"/>
      <p:bldP spid="216" grpId="1" animBg="1"/>
      <p:bldP spid="217" grpId="0" animBg="1"/>
      <p:bldP spid="217" grpId="1" animBg="1"/>
      <p:bldP spid="218" grpId="0" animBg="1"/>
      <p:bldP spid="218" grpId="1" animBg="1"/>
      <p:bldP spid="219" grpId="0" animBg="1"/>
      <p:bldP spid="21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矩形 82">
            <a:extLst>
              <a:ext uri="{FF2B5EF4-FFF2-40B4-BE49-F238E27FC236}">
                <a16:creationId xmlns:a16="http://schemas.microsoft.com/office/drawing/2014/main" id="{48AFDDBB-FB69-5846-8AF0-61C023E1BBC5}"/>
              </a:ext>
            </a:extLst>
          </p:cNvPr>
          <p:cNvSpPr/>
          <p:nvPr/>
        </p:nvSpPr>
        <p:spPr>
          <a:xfrm>
            <a:off x="1581071" y="5617383"/>
            <a:ext cx="8989292" cy="932106"/>
          </a:xfrm>
          <a:prstGeom prst="rect">
            <a:avLst/>
          </a:prstGeom>
          <a:solidFill>
            <a:schemeClr val="accent3">
              <a:lumMod val="20000"/>
              <a:lumOff val="80000"/>
              <a:alpha val="50000"/>
            </a:schemeClr>
          </a:solidFill>
          <a:ln w="190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0" name="矩形 79">
            <a:extLst>
              <a:ext uri="{FF2B5EF4-FFF2-40B4-BE49-F238E27FC236}">
                <a16:creationId xmlns:a16="http://schemas.microsoft.com/office/drawing/2014/main" id="{845642CA-B58F-E643-8DF1-236D1FEEF565}"/>
              </a:ext>
            </a:extLst>
          </p:cNvPr>
          <p:cNvSpPr/>
          <p:nvPr/>
        </p:nvSpPr>
        <p:spPr>
          <a:xfrm>
            <a:off x="1581071" y="3845128"/>
            <a:ext cx="8989292" cy="1152122"/>
          </a:xfrm>
          <a:prstGeom prst="rect">
            <a:avLst/>
          </a:prstGeom>
          <a:solidFill>
            <a:schemeClr val="accent3">
              <a:lumMod val="20000"/>
              <a:lumOff val="80000"/>
              <a:alpha val="50000"/>
            </a:schemeClr>
          </a:solidFill>
          <a:ln w="190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1" name="文本框 80">
            <a:extLst>
              <a:ext uri="{FF2B5EF4-FFF2-40B4-BE49-F238E27FC236}">
                <a16:creationId xmlns:a16="http://schemas.microsoft.com/office/drawing/2014/main" id="{ADC5F5DA-7CAF-EE42-ADFF-96DF1A2714A5}"/>
              </a:ext>
            </a:extLst>
          </p:cNvPr>
          <p:cNvSpPr txBox="1"/>
          <p:nvPr/>
        </p:nvSpPr>
        <p:spPr>
          <a:xfrm>
            <a:off x="1576425" y="4627918"/>
            <a:ext cx="1107996" cy="369332"/>
          </a:xfrm>
          <a:prstGeom prst="rect">
            <a:avLst/>
          </a:prstGeom>
          <a:noFill/>
        </p:spPr>
        <p:txBody>
          <a:bodyPr wrap="none" rtlCol="0">
            <a:spAutoFit/>
          </a:bodyPr>
          <a:lstStyle/>
          <a:p>
            <a:r>
              <a:rPr kumimoji="1" lang="en-US" altLang="zh-CN" b="1" dirty="0">
                <a:solidFill>
                  <a:schemeClr val="tx1">
                    <a:lumMod val="50000"/>
                    <a:lumOff val="50000"/>
                  </a:schemeClr>
                </a:solidFill>
                <a:latin typeface="Arial" panose="020B0604020202020204" pitchFamily="34" charset="0"/>
                <a:cs typeface="Arial" panose="020B0604020202020204" pitchFamily="34" charset="0"/>
              </a:rPr>
              <a:t>Clusters</a:t>
            </a:r>
            <a:endParaRPr kumimoji="1" lang="zh-CN" altLang="en-US"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78" name="矩形 77">
            <a:extLst>
              <a:ext uri="{FF2B5EF4-FFF2-40B4-BE49-F238E27FC236}">
                <a16:creationId xmlns:a16="http://schemas.microsoft.com/office/drawing/2014/main" id="{933F858E-90EE-FC43-99D8-839F483589EB}"/>
              </a:ext>
            </a:extLst>
          </p:cNvPr>
          <p:cNvSpPr/>
          <p:nvPr/>
        </p:nvSpPr>
        <p:spPr>
          <a:xfrm>
            <a:off x="1581071" y="2442984"/>
            <a:ext cx="8989292" cy="1332005"/>
          </a:xfrm>
          <a:prstGeom prst="rect">
            <a:avLst/>
          </a:prstGeom>
          <a:solidFill>
            <a:schemeClr val="accent3">
              <a:lumMod val="20000"/>
              <a:lumOff val="80000"/>
              <a:alpha val="50000"/>
            </a:schemeClr>
          </a:solidFill>
          <a:ln w="190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9" name="文本框 78">
            <a:extLst>
              <a:ext uri="{FF2B5EF4-FFF2-40B4-BE49-F238E27FC236}">
                <a16:creationId xmlns:a16="http://schemas.microsoft.com/office/drawing/2014/main" id="{8ECB8247-343F-B14C-8E02-6C347B596922}"/>
              </a:ext>
            </a:extLst>
          </p:cNvPr>
          <p:cNvSpPr txBox="1"/>
          <p:nvPr/>
        </p:nvSpPr>
        <p:spPr>
          <a:xfrm>
            <a:off x="1581071" y="2439110"/>
            <a:ext cx="1877437" cy="369332"/>
          </a:xfrm>
          <a:prstGeom prst="rect">
            <a:avLst/>
          </a:prstGeom>
          <a:noFill/>
        </p:spPr>
        <p:txBody>
          <a:bodyPr wrap="none" rtlCol="0">
            <a:spAutoFit/>
          </a:bodyPr>
          <a:lstStyle/>
          <a:p>
            <a:r>
              <a:rPr kumimoji="1" lang="en-US" altLang="zh-CN" b="1" dirty="0">
                <a:solidFill>
                  <a:schemeClr val="tx1">
                    <a:lumMod val="50000"/>
                    <a:lumOff val="50000"/>
                  </a:schemeClr>
                </a:solidFill>
                <a:latin typeface="Arial" panose="020B0604020202020204" pitchFamily="34" charset="0"/>
                <a:cs typeface="Arial" panose="020B0604020202020204" pitchFamily="34" charset="0"/>
              </a:rPr>
              <a:t>Original</a:t>
            </a:r>
            <a:r>
              <a:rPr kumimoji="1" lang="zh-CN" altLang="en-US" b="1" dirty="0">
                <a:solidFill>
                  <a:schemeClr val="tx1">
                    <a:lumMod val="50000"/>
                    <a:lumOff val="50000"/>
                  </a:schemeClr>
                </a:solidFill>
                <a:latin typeface="Arial" panose="020B0604020202020204" pitchFamily="34" charset="0"/>
                <a:cs typeface="Arial" panose="020B0604020202020204" pitchFamily="34" charset="0"/>
              </a:rPr>
              <a:t> </a:t>
            </a:r>
            <a:r>
              <a:rPr kumimoji="1" lang="en-US" altLang="zh-CN" b="1" dirty="0">
                <a:solidFill>
                  <a:schemeClr val="tx1">
                    <a:lumMod val="50000"/>
                    <a:lumOff val="50000"/>
                  </a:schemeClr>
                </a:solidFill>
                <a:latin typeface="Arial" panose="020B0604020202020204" pitchFamily="34" charset="0"/>
                <a:cs typeface="Arial" panose="020B0604020202020204" pitchFamily="34" charset="0"/>
              </a:rPr>
              <a:t>Sketch</a:t>
            </a:r>
            <a:endParaRPr kumimoji="1" lang="zh-CN" altLang="en-US"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1" name="文本框 20"/>
          <p:cNvSpPr txBox="1"/>
          <p:nvPr/>
        </p:nvSpPr>
        <p:spPr>
          <a:xfrm>
            <a:off x="1341487" y="308511"/>
            <a:ext cx="4083953" cy="46166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Cluster-Reduce</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55" name="文本框 354">
            <a:extLst>
              <a:ext uri="{FF2B5EF4-FFF2-40B4-BE49-F238E27FC236}">
                <a16:creationId xmlns:a16="http://schemas.microsoft.com/office/drawing/2014/main" id="{BA71B62F-B149-4770-B3D5-DD3F467C7763}"/>
              </a:ext>
            </a:extLst>
          </p:cNvPr>
          <p:cNvSpPr txBox="1"/>
          <p:nvPr/>
        </p:nvSpPr>
        <p:spPr>
          <a:xfrm>
            <a:off x="621434" y="1447139"/>
            <a:ext cx="8989292" cy="984885"/>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altLang="zh-CN" sz="2400" dirty="0">
                <a:solidFill>
                  <a:srgbClr val="C00000"/>
                </a:solidFill>
              </a:rPr>
              <a:t>Unique Reducing</a:t>
            </a:r>
          </a:p>
          <a:p>
            <a:pPr marL="1257300" lvl="2" indent="-342900">
              <a:spcAft>
                <a:spcPts val="1200"/>
              </a:spcAft>
              <a:buFont typeface="Arial" panose="020B0604020202020204" pitchFamily="34" charset="0"/>
              <a:buChar char="•"/>
            </a:pPr>
            <a:r>
              <a:rPr lang="en-US" altLang="zh-CN" sz="2400" dirty="0"/>
              <a:t>reduces each cluster to a unique representative value.</a:t>
            </a:r>
          </a:p>
        </p:txBody>
      </p:sp>
      <p:graphicFrame>
        <p:nvGraphicFramePr>
          <p:cNvPr id="156" name="表格 16">
            <a:extLst>
              <a:ext uri="{FF2B5EF4-FFF2-40B4-BE49-F238E27FC236}">
                <a16:creationId xmlns:a16="http://schemas.microsoft.com/office/drawing/2014/main" id="{DD0BB47D-69C0-8B45-AA71-6ECDDEE7EC8B}"/>
              </a:ext>
            </a:extLst>
          </p:cNvPr>
          <p:cNvGraphicFramePr>
            <a:graphicFrameLocks noGrp="1"/>
          </p:cNvGraphicFramePr>
          <p:nvPr/>
        </p:nvGraphicFramePr>
        <p:xfrm>
          <a:off x="2411120" y="2878581"/>
          <a:ext cx="7369760" cy="460812"/>
        </p:xfrm>
        <a:graphic>
          <a:graphicData uri="http://schemas.openxmlformats.org/drawingml/2006/table">
            <a:tbl>
              <a:tblPr>
                <a:tableStyleId>{5C22544A-7EE6-4342-B048-85BDC9FD1C3A}</a:tableStyleId>
              </a:tblPr>
              <a:tblGrid>
                <a:gridCol w="460610">
                  <a:extLst>
                    <a:ext uri="{9D8B030D-6E8A-4147-A177-3AD203B41FA5}">
                      <a16:colId xmlns:a16="http://schemas.microsoft.com/office/drawing/2014/main" val="482087450"/>
                    </a:ext>
                  </a:extLst>
                </a:gridCol>
                <a:gridCol w="460610">
                  <a:extLst>
                    <a:ext uri="{9D8B030D-6E8A-4147-A177-3AD203B41FA5}">
                      <a16:colId xmlns:a16="http://schemas.microsoft.com/office/drawing/2014/main" val="2692064935"/>
                    </a:ext>
                  </a:extLst>
                </a:gridCol>
                <a:gridCol w="460610">
                  <a:extLst>
                    <a:ext uri="{9D8B030D-6E8A-4147-A177-3AD203B41FA5}">
                      <a16:colId xmlns:a16="http://schemas.microsoft.com/office/drawing/2014/main" val="142710522"/>
                    </a:ext>
                  </a:extLst>
                </a:gridCol>
                <a:gridCol w="460610">
                  <a:extLst>
                    <a:ext uri="{9D8B030D-6E8A-4147-A177-3AD203B41FA5}">
                      <a16:colId xmlns:a16="http://schemas.microsoft.com/office/drawing/2014/main" val="1140046928"/>
                    </a:ext>
                  </a:extLst>
                </a:gridCol>
                <a:gridCol w="460610">
                  <a:extLst>
                    <a:ext uri="{9D8B030D-6E8A-4147-A177-3AD203B41FA5}">
                      <a16:colId xmlns:a16="http://schemas.microsoft.com/office/drawing/2014/main" val="3645948740"/>
                    </a:ext>
                  </a:extLst>
                </a:gridCol>
                <a:gridCol w="460610">
                  <a:extLst>
                    <a:ext uri="{9D8B030D-6E8A-4147-A177-3AD203B41FA5}">
                      <a16:colId xmlns:a16="http://schemas.microsoft.com/office/drawing/2014/main" val="1082964841"/>
                    </a:ext>
                  </a:extLst>
                </a:gridCol>
                <a:gridCol w="460610">
                  <a:extLst>
                    <a:ext uri="{9D8B030D-6E8A-4147-A177-3AD203B41FA5}">
                      <a16:colId xmlns:a16="http://schemas.microsoft.com/office/drawing/2014/main" val="3316097943"/>
                    </a:ext>
                  </a:extLst>
                </a:gridCol>
                <a:gridCol w="460610">
                  <a:extLst>
                    <a:ext uri="{9D8B030D-6E8A-4147-A177-3AD203B41FA5}">
                      <a16:colId xmlns:a16="http://schemas.microsoft.com/office/drawing/2014/main" val="853197329"/>
                    </a:ext>
                  </a:extLst>
                </a:gridCol>
                <a:gridCol w="460610">
                  <a:extLst>
                    <a:ext uri="{9D8B030D-6E8A-4147-A177-3AD203B41FA5}">
                      <a16:colId xmlns:a16="http://schemas.microsoft.com/office/drawing/2014/main" val="4161479850"/>
                    </a:ext>
                  </a:extLst>
                </a:gridCol>
                <a:gridCol w="460610">
                  <a:extLst>
                    <a:ext uri="{9D8B030D-6E8A-4147-A177-3AD203B41FA5}">
                      <a16:colId xmlns:a16="http://schemas.microsoft.com/office/drawing/2014/main" val="1617522584"/>
                    </a:ext>
                  </a:extLst>
                </a:gridCol>
                <a:gridCol w="460610">
                  <a:extLst>
                    <a:ext uri="{9D8B030D-6E8A-4147-A177-3AD203B41FA5}">
                      <a16:colId xmlns:a16="http://schemas.microsoft.com/office/drawing/2014/main" val="3497655288"/>
                    </a:ext>
                  </a:extLst>
                </a:gridCol>
                <a:gridCol w="460610">
                  <a:extLst>
                    <a:ext uri="{9D8B030D-6E8A-4147-A177-3AD203B41FA5}">
                      <a16:colId xmlns:a16="http://schemas.microsoft.com/office/drawing/2014/main" val="3875018727"/>
                    </a:ext>
                  </a:extLst>
                </a:gridCol>
                <a:gridCol w="460610">
                  <a:extLst>
                    <a:ext uri="{9D8B030D-6E8A-4147-A177-3AD203B41FA5}">
                      <a16:colId xmlns:a16="http://schemas.microsoft.com/office/drawing/2014/main" val="2464215271"/>
                    </a:ext>
                  </a:extLst>
                </a:gridCol>
                <a:gridCol w="460610">
                  <a:extLst>
                    <a:ext uri="{9D8B030D-6E8A-4147-A177-3AD203B41FA5}">
                      <a16:colId xmlns:a16="http://schemas.microsoft.com/office/drawing/2014/main" val="597295480"/>
                    </a:ext>
                  </a:extLst>
                </a:gridCol>
                <a:gridCol w="460610">
                  <a:extLst>
                    <a:ext uri="{9D8B030D-6E8A-4147-A177-3AD203B41FA5}">
                      <a16:colId xmlns:a16="http://schemas.microsoft.com/office/drawing/2014/main" val="3054906347"/>
                    </a:ext>
                  </a:extLst>
                </a:gridCol>
                <a:gridCol w="460610">
                  <a:extLst>
                    <a:ext uri="{9D8B030D-6E8A-4147-A177-3AD203B41FA5}">
                      <a16:colId xmlns:a16="http://schemas.microsoft.com/office/drawing/2014/main" val="4289622038"/>
                    </a:ext>
                  </a:extLst>
                </a:gridCol>
              </a:tblGrid>
              <a:tr h="460812">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27</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19</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11</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9</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8</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29</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3</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7</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72</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42</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69</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37</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13</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17</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91</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3</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73676144"/>
                  </a:ext>
                </a:extLst>
              </a:tr>
            </a:tbl>
          </a:graphicData>
        </a:graphic>
      </p:graphicFrame>
      <mc:AlternateContent xmlns:mc="http://schemas.openxmlformats.org/markup-compatibility/2006" xmlns:a14="http://schemas.microsoft.com/office/drawing/2010/main">
        <mc:Choice Requires="a14">
          <p:sp>
            <p:nvSpPr>
              <p:cNvPr id="195" name="文本框 194">
                <a:extLst>
                  <a:ext uri="{FF2B5EF4-FFF2-40B4-BE49-F238E27FC236}">
                    <a16:creationId xmlns:a16="http://schemas.microsoft.com/office/drawing/2014/main" id="{48FC0A48-EC48-4349-9800-589706E9F095}"/>
                  </a:ext>
                </a:extLst>
              </p:cNvPr>
              <p:cNvSpPr txBox="1"/>
              <p:nvPr/>
            </p:nvSpPr>
            <p:spPr>
              <a:xfrm>
                <a:off x="3098671" y="3420782"/>
                <a:ext cx="436145" cy="338554"/>
              </a:xfrm>
              <a:prstGeom prst="rect">
                <a:avLst/>
              </a:prstGeom>
              <a:solidFill>
                <a:schemeClr val="bg1">
                  <a:lumMod val="95000"/>
                  <a:alpha val="6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solidFill>
                                <a:schemeClr val="accent5">
                                  <a:lumMod val="50000"/>
                                </a:schemeClr>
                              </a:solidFill>
                              <a:latin typeface="Cambria Math" panose="02040503050406030204" pitchFamily="18" charset="0"/>
                            </a:rPr>
                          </m:ctrlPr>
                        </m:sSubPr>
                        <m:e>
                          <m:r>
                            <a:rPr kumimoji="1" lang="zh-CN" altLang="en-US" sz="1600" i="1" smtClean="0">
                              <a:solidFill>
                                <a:schemeClr val="accent5">
                                  <a:lumMod val="50000"/>
                                </a:schemeClr>
                              </a:solidFill>
                              <a:latin typeface="Cambria Math" panose="02040503050406030204" pitchFamily="18" charset="0"/>
                            </a:rPr>
                            <m:t>𝒢</m:t>
                          </m:r>
                        </m:e>
                        <m:sub>
                          <m:r>
                            <a:rPr kumimoji="1" lang="en-US" altLang="zh-CN" sz="1600" b="0" i="1" smtClean="0">
                              <a:solidFill>
                                <a:schemeClr val="accent5">
                                  <a:lumMod val="50000"/>
                                </a:schemeClr>
                              </a:solidFill>
                              <a:latin typeface="Cambria Math" panose="02040503050406030204" pitchFamily="18" charset="0"/>
                            </a:rPr>
                            <m:t>1</m:t>
                          </m:r>
                        </m:sub>
                      </m:sSub>
                    </m:oMath>
                  </m:oMathPara>
                </a14:m>
                <a:endParaRPr kumimoji="1" lang="zh-CN" altLang="en-US" sz="1600" dirty="0">
                  <a:solidFill>
                    <a:schemeClr val="accent5">
                      <a:lumMod val="50000"/>
                    </a:schemeClr>
                  </a:solidFill>
                </a:endParaRPr>
              </a:p>
            </p:txBody>
          </p:sp>
        </mc:Choice>
        <mc:Fallback xmlns="">
          <p:sp>
            <p:nvSpPr>
              <p:cNvPr id="195" name="文本框 194">
                <a:extLst>
                  <a:ext uri="{FF2B5EF4-FFF2-40B4-BE49-F238E27FC236}">
                    <a16:creationId xmlns:a16="http://schemas.microsoft.com/office/drawing/2014/main" id="{48FC0A48-EC48-4349-9800-589706E9F095}"/>
                  </a:ext>
                </a:extLst>
              </p:cNvPr>
              <p:cNvSpPr txBox="1">
                <a:spLocks noRot="1" noChangeAspect="1" noMove="1" noResize="1" noEditPoints="1" noAdjustHandles="1" noChangeArrowheads="1" noChangeShapeType="1" noTextEdit="1"/>
              </p:cNvSpPr>
              <p:nvPr/>
            </p:nvSpPr>
            <p:spPr>
              <a:xfrm>
                <a:off x="3098671" y="3420782"/>
                <a:ext cx="436145" cy="338554"/>
              </a:xfrm>
              <a:prstGeom prst="rect">
                <a:avLst/>
              </a:prstGeom>
              <a:blipFill>
                <a:blip r:embed="rId4"/>
                <a:stretch>
                  <a:fillRect b="-71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6" name="文本框 195">
                <a:extLst>
                  <a:ext uri="{FF2B5EF4-FFF2-40B4-BE49-F238E27FC236}">
                    <a16:creationId xmlns:a16="http://schemas.microsoft.com/office/drawing/2014/main" id="{B16624C4-423E-244E-B090-09DF3E517F04}"/>
                  </a:ext>
                </a:extLst>
              </p:cNvPr>
              <p:cNvSpPr txBox="1"/>
              <p:nvPr/>
            </p:nvSpPr>
            <p:spPr>
              <a:xfrm>
                <a:off x="6829210" y="3418750"/>
                <a:ext cx="440890" cy="338554"/>
              </a:xfrm>
              <a:prstGeom prst="rect">
                <a:avLst/>
              </a:prstGeom>
              <a:solidFill>
                <a:schemeClr val="bg1">
                  <a:lumMod val="95000"/>
                  <a:alpha val="6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solidFill>
                                <a:schemeClr val="accent5">
                                  <a:lumMod val="50000"/>
                                </a:schemeClr>
                              </a:solidFill>
                              <a:latin typeface="Cambria Math" panose="02040503050406030204" pitchFamily="18" charset="0"/>
                            </a:rPr>
                          </m:ctrlPr>
                        </m:sSubPr>
                        <m:e>
                          <m:r>
                            <a:rPr kumimoji="1" lang="zh-CN" altLang="en-US" sz="1600" i="1" smtClean="0">
                              <a:solidFill>
                                <a:schemeClr val="accent5">
                                  <a:lumMod val="50000"/>
                                </a:schemeClr>
                              </a:solidFill>
                              <a:latin typeface="Cambria Math" panose="02040503050406030204" pitchFamily="18" charset="0"/>
                            </a:rPr>
                            <m:t>𝒢</m:t>
                          </m:r>
                        </m:e>
                        <m:sub>
                          <m:r>
                            <a:rPr kumimoji="1" lang="en-US" altLang="zh-CN" sz="1600" b="0" i="1" smtClean="0">
                              <a:solidFill>
                                <a:schemeClr val="accent5">
                                  <a:lumMod val="50000"/>
                                </a:schemeClr>
                              </a:solidFill>
                              <a:latin typeface="Cambria Math" panose="02040503050406030204" pitchFamily="18" charset="0"/>
                            </a:rPr>
                            <m:t>3</m:t>
                          </m:r>
                        </m:sub>
                      </m:sSub>
                    </m:oMath>
                  </m:oMathPara>
                </a14:m>
                <a:endParaRPr kumimoji="1" lang="zh-CN" altLang="en-US" sz="1600" dirty="0">
                  <a:solidFill>
                    <a:schemeClr val="accent5">
                      <a:lumMod val="50000"/>
                    </a:schemeClr>
                  </a:solidFill>
                </a:endParaRPr>
              </a:p>
            </p:txBody>
          </p:sp>
        </mc:Choice>
        <mc:Fallback xmlns="">
          <p:sp>
            <p:nvSpPr>
              <p:cNvPr id="196" name="文本框 195">
                <a:extLst>
                  <a:ext uri="{FF2B5EF4-FFF2-40B4-BE49-F238E27FC236}">
                    <a16:creationId xmlns:a16="http://schemas.microsoft.com/office/drawing/2014/main" id="{B16624C4-423E-244E-B090-09DF3E517F04}"/>
                  </a:ext>
                </a:extLst>
              </p:cNvPr>
              <p:cNvSpPr txBox="1">
                <a:spLocks noRot="1" noChangeAspect="1" noMove="1" noResize="1" noEditPoints="1" noAdjustHandles="1" noChangeArrowheads="1" noChangeShapeType="1" noTextEdit="1"/>
              </p:cNvSpPr>
              <p:nvPr/>
            </p:nvSpPr>
            <p:spPr>
              <a:xfrm>
                <a:off x="6829210" y="3418750"/>
                <a:ext cx="440890" cy="338554"/>
              </a:xfrm>
              <a:prstGeom prst="rect">
                <a:avLst/>
              </a:prstGeom>
              <a:blipFill>
                <a:blip r:embed="rId5"/>
                <a:stretch>
                  <a:fillRect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7" name="文本框 196">
                <a:extLst>
                  <a:ext uri="{FF2B5EF4-FFF2-40B4-BE49-F238E27FC236}">
                    <a16:creationId xmlns:a16="http://schemas.microsoft.com/office/drawing/2014/main" id="{BB297397-5D68-D549-A21C-3179E22C8D41}"/>
                  </a:ext>
                </a:extLst>
              </p:cNvPr>
              <p:cNvSpPr txBox="1"/>
              <p:nvPr/>
            </p:nvSpPr>
            <p:spPr>
              <a:xfrm>
                <a:off x="4961568" y="3418750"/>
                <a:ext cx="440890" cy="338554"/>
              </a:xfrm>
              <a:prstGeom prst="rect">
                <a:avLst/>
              </a:prstGeom>
              <a:solidFill>
                <a:schemeClr val="bg1">
                  <a:lumMod val="95000"/>
                  <a:alpha val="6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solidFill>
                                <a:schemeClr val="accent6">
                                  <a:lumMod val="50000"/>
                                </a:schemeClr>
                              </a:solidFill>
                              <a:latin typeface="Cambria Math" panose="02040503050406030204" pitchFamily="18" charset="0"/>
                            </a:rPr>
                          </m:ctrlPr>
                        </m:sSubPr>
                        <m:e>
                          <m:r>
                            <a:rPr kumimoji="1" lang="zh-CN" altLang="en-US" sz="1600" i="1" smtClean="0">
                              <a:solidFill>
                                <a:schemeClr val="accent6">
                                  <a:lumMod val="50000"/>
                                </a:schemeClr>
                              </a:solidFill>
                              <a:latin typeface="Cambria Math" panose="02040503050406030204" pitchFamily="18" charset="0"/>
                            </a:rPr>
                            <m:t>𝒢</m:t>
                          </m:r>
                        </m:e>
                        <m:sub>
                          <m:r>
                            <a:rPr kumimoji="1" lang="en-US" altLang="zh-CN" sz="1600" b="0" i="1" smtClean="0">
                              <a:solidFill>
                                <a:schemeClr val="accent6">
                                  <a:lumMod val="50000"/>
                                </a:schemeClr>
                              </a:solidFill>
                              <a:latin typeface="Cambria Math" panose="02040503050406030204" pitchFamily="18" charset="0"/>
                            </a:rPr>
                            <m:t>2</m:t>
                          </m:r>
                        </m:sub>
                      </m:sSub>
                    </m:oMath>
                  </m:oMathPara>
                </a14:m>
                <a:endParaRPr kumimoji="1" lang="zh-CN" altLang="en-US" sz="1600" dirty="0">
                  <a:solidFill>
                    <a:schemeClr val="accent6">
                      <a:lumMod val="50000"/>
                    </a:schemeClr>
                  </a:solidFill>
                </a:endParaRPr>
              </a:p>
            </p:txBody>
          </p:sp>
        </mc:Choice>
        <mc:Fallback xmlns="">
          <p:sp>
            <p:nvSpPr>
              <p:cNvPr id="197" name="文本框 196">
                <a:extLst>
                  <a:ext uri="{FF2B5EF4-FFF2-40B4-BE49-F238E27FC236}">
                    <a16:creationId xmlns:a16="http://schemas.microsoft.com/office/drawing/2014/main" id="{BB297397-5D68-D549-A21C-3179E22C8D41}"/>
                  </a:ext>
                </a:extLst>
              </p:cNvPr>
              <p:cNvSpPr txBox="1">
                <a:spLocks noRot="1" noChangeAspect="1" noMove="1" noResize="1" noEditPoints="1" noAdjustHandles="1" noChangeArrowheads="1" noChangeShapeType="1" noTextEdit="1"/>
              </p:cNvSpPr>
              <p:nvPr/>
            </p:nvSpPr>
            <p:spPr>
              <a:xfrm>
                <a:off x="4961568" y="3418750"/>
                <a:ext cx="440890" cy="338554"/>
              </a:xfrm>
              <a:prstGeom prst="rect">
                <a:avLst/>
              </a:prstGeom>
              <a:blipFill>
                <a:blip r:embed="rId6"/>
                <a:stretch>
                  <a:fillRect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8" name="文本框 197">
                <a:extLst>
                  <a:ext uri="{FF2B5EF4-FFF2-40B4-BE49-F238E27FC236}">
                    <a16:creationId xmlns:a16="http://schemas.microsoft.com/office/drawing/2014/main" id="{158B9406-E3C6-3A42-B7F7-BE206466B4EF}"/>
                  </a:ext>
                </a:extLst>
              </p:cNvPr>
              <p:cNvSpPr txBox="1"/>
              <p:nvPr/>
            </p:nvSpPr>
            <p:spPr>
              <a:xfrm>
                <a:off x="8696852" y="3418750"/>
                <a:ext cx="440890" cy="338554"/>
              </a:xfrm>
              <a:prstGeom prst="rect">
                <a:avLst/>
              </a:prstGeom>
              <a:solidFill>
                <a:schemeClr val="bg1">
                  <a:lumMod val="95000"/>
                  <a:alpha val="6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solidFill>
                                <a:schemeClr val="accent6">
                                  <a:lumMod val="50000"/>
                                </a:schemeClr>
                              </a:solidFill>
                              <a:latin typeface="Cambria Math" panose="02040503050406030204" pitchFamily="18" charset="0"/>
                            </a:rPr>
                          </m:ctrlPr>
                        </m:sSubPr>
                        <m:e>
                          <m:r>
                            <a:rPr kumimoji="1" lang="zh-CN" altLang="en-US" sz="1600" i="1" smtClean="0">
                              <a:solidFill>
                                <a:schemeClr val="accent6">
                                  <a:lumMod val="50000"/>
                                </a:schemeClr>
                              </a:solidFill>
                              <a:latin typeface="Cambria Math" panose="02040503050406030204" pitchFamily="18" charset="0"/>
                            </a:rPr>
                            <m:t>𝒢</m:t>
                          </m:r>
                        </m:e>
                        <m:sub>
                          <m:r>
                            <a:rPr kumimoji="1" lang="en-US" altLang="zh-CN" sz="1600" b="0" i="1" smtClean="0">
                              <a:solidFill>
                                <a:schemeClr val="accent6">
                                  <a:lumMod val="50000"/>
                                </a:schemeClr>
                              </a:solidFill>
                              <a:latin typeface="Cambria Math" panose="02040503050406030204" pitchFamily="18" charset="0"/>
                            </a:rPr>
                            <m:t>4</m:t>
                          </m:r>
                        </m:sub>
                      </m:sSub>
                    </m:oMath>
                  </m:oMathPara>
                </a14:m>
                <a:endParaRPr kumimoji="1" lang="zh-CN" altLang="en-US" sz="1600" dirty="0">
                  <a:solidFill>
                    <a:schemeClr val="accent6">
                      <a:lumMod val="50000"/>
                    </a:schemeClr>
                  </a:solidFill>
                </a:endParaRPr>
              </a:p>
            </p:txBody>
          </p:sp>
        </mc:Choice>
        <mc:Fallback xmlns="">
          <p:sp>
            <p:nvSpPr>
              <p:cNvPr id="198" name="文本框 197">
                <a:extLst>
                  <a:ext uri="{FF2B5EF4-FFF2-40B4-BE49-F238E27FC236}">
                    <a16:creationId xmlns:a16="http://schemas.microsoft.com/office/drawing/2014/main" id="{158B9406-E3C6-3A42-B7F7-BE206466B4EF}"/>
                  </a:ext>
                </a:extLst>
              </p:cNvPr>
              <p:cNvSpPr txBox="1">
                <a:spLocks noRot="1" noChangeAspect="1" noMove="1" noResize="1" noEditPoints="1" noAdjustHandles="1" noChangeArrowheads="1" noChangeShapeType="1" noTextEdit="1"/>
              </p:cNvSpPr>
              <p:nvPr/>
            </p:nvSpPr>
            <p:spPr>
              <a:xfrm>
                <a:off x="8696852" y="3418750"/>
                <a:ext cx="440890" cy="338554"/>
              </a:xfrm>
              <a:prstGeom prst="rect">
                <a:avLst/>
              </a:prstGeom>
              <a:blipFill>
                <a:blip r:embed="rId7"/>
                <a:stretch>
                  <a:fillRect b="-11111"/>
                </a:stretch>
              </a:blipFill>
            </p:spPr>
            <p:txBody>
              <a:bodyPr/>
              <a:lstStyle/>
              <a:p>
                <a:r>
                  <a:rPr lang="zh-CN" altLang="en-US">
                    <a:noFill/>
                  </a:rPr>
                  <a:t> </a:t>
                </a:r>
              </a:p>
            </p:txBody>
          </p:sp>
        </mc:Fallback>
      </mc:AlternateContent>
      <p:sp>
        <p:nvSpPr>
          <p:cNvPr id="16" name="矩形 15">
            <a:extLst>
              <a:ext uri="{FF2B5EF4-FFF2-40B4-BE49-F238E27FC236}">
                <a16:creationId xmlns:a16="http://schemas.microsoft.com/office/drawing/2014/main" id="{ECA291AC-E31A-9D4B-9C3F-F659573DB095}"/>
              </a:ext>
            </a:extLst>
          </p:cNvPr>
          <p:cNvSpPr/>
          <p:nvPr/>
        </p:nvSpPr>
        <p:spPr>
          <a:xfrm>
            <a:off x="9610558" y="4121192"/>
            <a:ext cx="432000" cy="432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zh-CN" altLang="en-US" sz="1600" dirty="0">
              <a:solidFill>
                <a:schemeClr val="tx1"/>
              </a:solidFill>
              <a:latin typeface="Arial" panose="020B0604020202020204" pitchFamily="34" charset="0"/>
              <a:cs typeface="Arial" panose="020B0604020202020204" pitchFamily="34" charset="0"/>
            </a:endParaRPr>
          </a:p>
        </p:txBody>
      </p:sp>
      <p:sp>
        <p:nvSpPr>
          <p:cNvPr id="17" name="矩形 16">
            <a:extLst>
              <a:ext uri="{FF2B5EF4-FFF2-40B4-BE49-F238E27FC236}">
                <a16:creationId xmlns:a16="http://schemas.microsoft.com/office/drawing/2014/main" id="{81B6B0AB-1946-9340-B608-A0F9F393D1A4}"/>
              </a:ext>
            </a:extLst>
          </p:cNvPr>
          <p:cNvSpPr/>
          <p:nvPr/>
        </p:nvSpPr>
        <p:spPr>
          <a:xfrm>
            <a:off x="9575833" y="4155917"/>
            <a:ext cx="432000" cy="432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zh-CN" altLang="en-US" sz="16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矩形 17">
                <a:extLst>
                  <a:ext uri="{FF2B5EF4-FFF2-40B4-BE49-F238E27FC236}">
                    <a16:creationId xmlns:a16="http://schemas.microsoft.com/office/drawing/2014/main" id="{3A17E2CC-271F-7144-867C-FD4E1B659F27}"/>
                  </a:ext>
                </a:extLst>
              </p:cNvPr>
              <p:cNvSpPr/>
              <p:nvPr/>
            </p:nvSpPr>
            <p:spPr>
              <a:xfrm>
                <a:off x="9541745" y="4193637"/>
                <a:ext cx="432000" cy="432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14:m>
                  <m:oMathPara xmlns:m="http://schemas.openxmlformats.org/officeDocument/2006/math">
                    <m:oMathParaPr>
                      <m:jc m:val="centerGroup"/>
                    </m:oMathParaPr>
                    <m:oMath xmlns:m="http://schemas.openxmlformats.org/officeDocument/2006/math">
                      <m:sSub>
                        <m:sSubPr>
                          <m:ctrlPr>
                            <a:rPr kumimoji="1" lang="en-US" altLang="zh-CN" sz="1600" i="1" smtClean="0">
                              <a:solidFill>
                                <a:schemeClr val="tx1"/>
                              </a:solidFill>
                              <a:latin typeface="Cambria Math" panose="02040503050406030204" pitchFamily="18" charset="0"/>
                              <a:cs typeface="Arial" panose="020B0604020202020204" pitchFamily="34" charset="0"/>
                            </a:rPr>
                          </m:ctrlPr>
                        </m:sSubPr>
                        <m:e>
                          <m:r>
                            <a:rPr kumimoji="1" lang="en-US" altLang="zh-CN" sz="1600" i="1">
                              <a:solidFill>
                                <a:schemeClr val="tx1"/>
                              </a:solidFill>
                              <a:latin typeface="Cambria Math" panose="02040503050406030204" pitchFamily="18" charset="0"/>
                              <a:ea typeface="Cambria Math" panose="02040503050406030204" pitchFamily="18" charset="0"/>
                              <a:cs typeface="Arial" panose="020B0604020202020204" pitchFamily="34" charset="0"/>
                            </a:rPr>
                            <m:t>𝒞</m:t>
                          </m:r>
                        </m:e>
                        <m:sub>
                          <m:r>
                            <a:rPr kumimoji="1" lang="en-US" altLang="zh-CN" sz="16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5</m:t>
                          </m:r>
                        </m:sub>
                      </m:sSub>
                    </m:oMath>
                  </m:oMathPara>
                </a14:m>
                <a:endParaRPr kumimoji="1" lang="zh-CN" altLang="en-US" sz="1600" dirty="0">
                  <a:solidFill>
                    <a:schemeClr val="tx1"/>
                  </a:solidFill>
                  <a:latin typeface="Arial" panose="020B0604020202020204" pitchFamily="34" charset="0"/>
                  <a:cs typeface="Arial" panose="020B0604020202020204" pitchFamily="34" charset="0"/>
                </a:endParaRPr>
              </a:p>
            </p:txBody>
          </p:sp>
        </mc:Choice>
        <mc:Fallback xmlns="">
          <p:sp>
            <p:nvSpPr>
              <p:cNvPr id="18" name="矩形 17">
                <a:extLst>
                  <a:ext uri="{FF2B5EF4-FFF2-40B4-BE49-F238E27FC236}">
                    <a16:creationId xmlns:a16="http://schemas.microsoft.com/office/drawing/2014/main" id="{3A17E2CC-271F-7144-867C-FD4E1B659F27}"/>
                  </a:ext>
                </a:extLst>
              </p:cNvPr>
              <p:cNvSpPr>
                <a:spLocks noRot="1" noChangeAspect="1" noMove="1" noResize="1" noEditPoints="1" noAdjustHandles="1" noChangeArrowheads="1" noChangeShapeType="1" noTextEdit="1"/>
              </p:cNvSpPr>
              <p:nvPr/>
            </p:nvSpPr>
            <p:spPr>
              <a:xfrm>
                <a:off x="9541745" y="4193637"/>
                <a:ext cx="432000" cy="432000"/>
              </a:xfrm>
              <a:prstGeom prst="rect">
                <a:avLst/>
              </a:prstGeom>
              <a:blipFill>
                <a:blip r:embed="rId8"/>
                <a:stretch>
                  <a:fillRect/>
                </a:stretch>
              </a:blipFill>
              <a:ln w="19050">
                <a:solidFill>
                  <a:schemeClr val="tx1"/>
                </a:solidFill>
              </a:ln>
            </p:spPr>
            <p:txBody>
              <a:bodyPr/>
              <a:lstStyle/>
              <a:p>
                <a:r>
                  <a:rPr lang="zh-CN" altLang="en-US">
                    <a:noFill/>
                  </a:rPr>
                  <a:t> </a:t>
                </a:r>
              </a:p>
            </p:txBody>
          </p:sp>
        </mc:Fallback>
      </mc:AlternateContent>
      <p:sp>
        <p:nvSpPr>
          <p:cNvPr id="19" name="矩形 18">
            <a:extLst>
              <a:ext uri="{FF2B5EF4-FFF2-40B4-BE49-F238E27FC236}">
                <a16:creationId xmlns:a16="http://schemas.microsoft.com/office/drawing/2014/main" id="{E165CA55-EB92-A446-A7CC-5F924BD02ABB}"/>
              </a:ext>
            </a:extLst>
          </p:cNvPr>
          <p:cNvSpPr/>
          <p:nvPr/>
        </p:nvSpPr>
        <p:spPr>
          <a:xfrm>
            <a:off x="7770181" y="4123769"/>
            <a:ext cx="432000" cy="432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kumimoji="1" lang="zh-CN" altLang="en-US" sz="1600" dirty="0">
              <a:solidFill>
                <a:schemeClr val="tx1"/>
              </a:solidFill>
              <a:latin typeface="Arial" panose="020B0604020202020204" pitchFamily="34" charset="0"/>
              <a:cs typeface="Arial" panose="020B0604020202020204" pitchFamily="34" charset="0"/>
            </a:endParaRPr>
          </a:p>
        </p:txBody>
      </p:sp>
      <p:sp>
        <p:nvSpPr>
          <p:cNvPr id="20" name="矩形 19">
            <a:extLst>
              <a:ext uri="{FF2B5EF4-FFF2-40B4-BE49-F238E27FC236}">
                <a16:creationId xmlns:a16="http://schemas.microsoft.com/office/drawing/2014/main" id="{F0637C9D-0345-8C43-9E48-49D83CBCCB7A}"/>
              </a:ext>
            </a:extLst>
          </p:cNvPr>
          <p:cNvSpPr/>
          <p:nvPr/>
        </p:nvSpPr>
        <p:spPr>
          <a:xfrm>
            <a:off x="7735456" y="4158494"/>
            <a:ext cx="432000" cy="432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kumimoji="1" lang="zh-CN" altLang="en-US" sz="16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矩形 22">
                <a:extLst>
                  <a:ext uri="{FF2B5EF4-FFF2-40B4-BE49-F238E27FC236}">
                    <a16:creationId xmlns:a16="http://schemas.microsoft.com/office/drawing/2014/main" id="{9DC83811-C215-CB45-B67B-8F155DFA9BF1}"/>
                  </a:ext>
                </a:extLst>
              </p:cNvPr>
              <p:cNvSpPr/>
              <p:nvPr/>
            </p:nvSpPr>
            <p:spPr>
              <a:xfrm>
                <a:off x="7700731" y="4193637"/>
                <a:ext cx="432000" cy="432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14:m>
                  <m:oMathPara xmlns:m="http://schemas.openxmlformats.org/officeDocument/2006/math">
                    <m:oMathParaPr>
                      <m:jc m:val="centerGroup"/>
                    </m:oMathParaPr>
                    <m:oMath xmlns:m="http://schemas.openxmlformats.org/officeDocument/2006/math">
                      <m:sSub>
                        <m:sSubPr>
                          <m:ctrlPr>
                            <a:rPr kumimoji="1" lang="en-US" altLang="zh-CN" sz="1600" i="1" smtClean="0">
                              <a:solidFill>
                                <a:schemeClr val="tx1"/>
                              </a:solidFill>
                              <a:latin typeface="Cambria Math" panose="02040503050406030204" pitchFamily="18" charset="0"/>
                              <a:cs typeface="Arial" panose="020B0604020202020204" pitchFamily="34" charset="0"/>
                            </a:rPr>
                          </m:ctrlPr>
                        </m:sSubPr>
                        <m:e>
                          <m:r>
                            <a:rPr kumimoji="1" lang="en-US" altLang="zh-CN" sz="1600" i="1">
                              <a:solidFill>
                                <a:schemeClr val="tx1"/>
                              </a:solidFill>
                              <a:latin typeface="Cambria Math" panose="02040503050406030204" pitchFamily="18" charset="0"/>
                              <a:ea typeface="Cambria Math" panose="02040503050406030204" pitchFamily="18" charset="0"/>
                              <a:cs typeface="Arial" panose="020B0604020202020204" pitchFamily="34" charset="0"/>
                            </a:rPr>
                            <m:t>𝒞</m:t>
                          </m:r>
                        </m:e>
                        <m:sub>
                          <m:r>
                            <a:rPr kumimoji="1" lang="en-US" altLang="zh-CN" sz="16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4</m:t>
                          </m:r>
                        </m:sub>
                      </m:sSub>
                    </m:oMath>
                  </m:oMathPara>
                </a14:m>
                <a:endParaRPr kumimoji="1" lang="zh-CN" altLang="en-US" sz="1600" dirty="0">
                  <a:solidFill>
                    <a:schemeClr val="tx1"/>
                  </a:solidFill>
                  <a:latin typeface="Arial" panose="020B0604020202020204" pitchFamily="34" charset="0"/>
                  <a:cs typeface="Arial" panose="020B0604020202020204" pitchFamily="34" charset="0"/>
                </a:endParaRPr>
              </a:p>
            </p:txBody>
          </p:sp>
        </mc:Choice>
        <mc:Fallback xmlns="">
          <p:sp>
            <p:nvSpPr>
              <p:cNvPr id="23" name="矩形 22">
                <a:extLst>
                  <a:ext uri="{FF2B5EF4-FFF2-40B4-BE49-F238E27FC236}">
                    <a16:creationId xmlns:a16="http://schemas.microsoft.com/office/drawing/2014/main" id="{9DC83811-C215-CB45-B67B-8F155DFA9BF1}"/>
                  </a:ext>
                </a:extLst>
              </p:cNvPr>
              <p:cNvSpPr>
                <a:spLocks noRot="1" noChangeAspect="1" noMove="1" noResize="1" noEditPoints="1" noAdjustHandles="1" noChangeArrowheads="1" noChangeShapeType="1" noTextEdit="1"/>
              </p:cNvSpPr>
              <p:nvPr/>
            </p:nvSpPr>
            <p:spPr>
              <a:xfrm>
                <a:off x="7700731" y="4193637"/>
                <a:ext cx="432000" cy="432000"/>
              </a:xfrm>
              <a:prstGeom prst="rect">
                <a:avLst/>
              </a:prstGeom>
              <a:blipFill>
                <a:blip r:embed="rId9"/>
                <a:stretch>
                  <a:fillRect/>
                </a:stretch>
              </a:blipFill>
              <a:ln w="19050">
                <a:solidFill>
                  <a:schemeClr val="tx1"/>
                </a:solidFill>
              </a:ln>
            </p:spPr>
            <p:txBody>
              <a:bodyPr/>
              <a:lstStyle/>
              <a:p>
                <a:r>
                  <a:rPr lang="zh-CN" altLang="en-US">
                    <a:noFill/>
                  </a:rPr>
                  <a:t> </a:t>
                </a:r>
              </a:p>
            </p:txBody>
          </p:sp>
        </mc:Fallback>
      </mc:AlternateContent>
      <p:sp>
        <p:nvSpPr>
          <p:cNvPr id="24" name="矩形 23">
            <a:extLst>
              <a:ext uri="{FF2B5EF4-FFF2-40B4-BE49-F238E27FC236}">
                <a16:creationId xmlns:a16="http://schemas.microsoft.com/office/drawing/2014/main" id="{0F8C1F53-348F-AC49-96E3-9083FBB4ED96}"/>
              </a:ext>
            </a:extLst>
          </p:cNvPr>
          <p:cNvSpPr/>
          <p:nvPr/>
        </p:nvSpPr>
        <p:spPr>
          <a:xfrm>
            <a:off x="5929167" y="4123769"/>
            <a:ext cx="432000" cy="432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solidFill>
                <a:schemeClr val="tx1"/>
              </a:solidFill>
              <a:latin typeface="Arial" panose="020B0604020202020204" pitchFamily="34" charset="0"/>
              <a:cs typeface="Arial" panose="020B0604020202020204" pitchFamily="34" charset="0"/>
            </a:endParaRPr>
          </a:p>
        </p:txBody>
      </p:sp>
      <p:sp>
        <p:nvSpPr>
          <p:cNvPr id="25" name="矩形 24">
            <a:extLst>
              <a:ext uri="{FF2B5EF4-FFF2-40B4-BE49-F238E27FC236}">
                <a16:creationId xmlns:a16="http://schemas.microsoft.com/office/drawing/2014/main" id="{EFB5D8D8-83E4-1443-9851-78F0D3D77104}"/>
              </a:ext>
            </a:extLst>
          </p:cNvPr>
          <p:cNvSpPr/>
          <p:nvPr/>
        </p:nvSpPr>
        <p:spPr>
          <a:xfrm>
            <a:off x="5894442" y="4158494"/>
            <a:ext cx="432000" cy="432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矩形 25">
                <a:extLst>
                  <a:ext uri="{FF2B5EF4-FFF2-40B4-BE49-F238E27FC236}">
                    <a16:creationId xmlns:a16="http://schemas.microsoft.com/office/drawing/2014/main" id="{D39EC9BB-4CB0-0049-B0BD-AD2795F65DEF}"/>
                  </a:ext>
                </a:extLst>
              </p:cNvPr>
              <p:cNvSpPr/>
              <p:nvPr/>
            </p:nvSpPr>
            <p:spPr>
              <a:xfrm>
                <a:off x="5859717" y="4193637"/>
                <a:ext cx="432000" cy="432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14:m>
                  <m:oMathPara xmlns:m="http://schemas.openxmlformats.org/officeDocument/2006/math">
                    <m:oMathParaPr>
                      <m:jc m:val="right"/>
                    </m:oMathParaPr>
                    <m:oMath xmlns:m="http://schemas.openxmlformats.org/officeDocument/2006/math">
                      <m:sSub>
                        <m:sSubPr>
                          <m:ctrlPr>
                            <a:rPr kumimoji="1" lang="en-US" altLang="zh-CN" sz="1600" i="1" smtClean="0">
                              <a:solidFill>
                                <a:schemeClr val="tx1"/>
                              </a:solidFill>
                              <a:latin typeface="Cambria Math" panose="02040503050406030204" pitchFamily="18" charset="0"/>
                              <a:cs typeface="Arial" panose="020B0604020202020204" pitchFamily="34" charset="0"/>
                            </a:rPr>
                          </m:ctrlPr>
                        </m:sSubPr>
                        <m:e>
                          <m:r>
                            <a:rPr kumimoji="1" lang="en-US" altLang="zh-CN" sz="1600" i="1">
                              <a:solidFill>
                                <a:schemeClr val="tx1"/>
                              </a:solidFill>
                              <a:latin typeface="Cambria Math" panose="02040503050406030204" pitchFamily="18" charset="0"/>
                              <a:ea typeface="Cambria Math" panose="02040503050406030204" pitchFamily="18" charset="0"/>
                              <a:cs typeface="Arial" panose="020B0604020202020204" pitchFamily="34" charset="0"/>
                            </a:rPr>
                            <m:t>𝒞</m:t>
                          </m:r>
                        </m:e>
                        <m:sub>
                          <m:r>
                            <a:rPr kumimoji="1" lang="en-US" altLang="zh-CN" sz="16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3</m:t>
                          </m:r>
                        </m:sub>
                      </m:sSub>
                    </m:oMath>
                  </m:oMathPara>
                </a14:m>
                <a:endParaRPr kumimoji="1" lang="zh-CN" altLang="en-US" sz="1600" dirty="0">
                  <a:solidFill>
                    <a:schemeClr val="tx1"/>
                  </a:solidFill>
                  <a:latin typeface="Arial" panose="020B0604020202020204" pitchFamily="34" charset="0"/>
                  <a:cs typeface="Arial" panose="020B0604020202020204" pitchFamily="34" charset="0"/>
                </a:endParaRPr>
              </a:p>
            </p:txBody>
          </p:sp>
        </mc:Choice>
        <mc:Fallback xmlns="">
          <p:sp>
            <p:nvSpPr>
              <p:cNvPr id="26" name="矩形 25">
                <a:extLst>
                  <a:ext uri="{FF2B5EF4-FFF2-40B4-BE49-F238E27FC236}">
                    <a16:creationId xmlns:a16="http://schemas.microsoft.com/office/drawing/2014/main" id="{D39EC9BB-4CB0-0049-B0BD-AD2795F65DEF}"/>
                  </a:ext>
                </a:extLst>
              </p:cNvPr>
              <p:cNvSpPr>
                <a:spLocks noRot="1" noChangeAspect="1" noMove="1" noResize="1" noEditPoints="1" noAdjustHandles="1" noChangeArrowheads="1" noChangeShapeType="1" noTextEdit="1"/>
              </p:cNvSpPr>
              <p:nvPr/>
            </p:nvSpPr>
            <p:spPr>
              <a:xfrm>
                <a:off x="5859717" y="4193637"/>
                <a:ext cx="432000" cy="432000"/>
              </a:xfrm>
              <a:prstGeom prst="rect">
                <a:avLst/>
              </a:prstGeom>
              <a:blipFill>
                <a:blip r:embed="rId10"/>
                <a:stretch>
                  <a:fillRect/>
                </a:stretch>
              </a:blipFill>
              <a:ln w="19050">
                <a:solidFill>
                  <a:schemeClr val="tx1"/>
                </a:solidFill>
              </a:ln>
            </p:spPr>
            <p:txBody>
              <a:bodyPr/>
              <a:lstStyle/>
              <a:p>
                <a:r>
                  <a:rPr lang="zh-CN" altLang="en-US">
                    <a:noFill/>
                  </a:rPr>
                  <a:t> </a:t>
                </a:r>
              </a:p>
            </p:txBody>
          </p:sp>
        </mc:Fallback>
      </mc:AlternateContent>
      <p:sp>
        <p:nvSpPr>
          <p:cNvPr id="27" name="矩形 26">
            <a:extLst>
              <a:ext uri="{FF2B5EF4-FFF2-40B4-BE49-F238E27FC236}">
                <a16:creationId xmlns:a16="http://schemas.microsoft.com/office/drawing/2014/main" id="{D9786CC2-A5F7-2C46-94BA-9AAF1DB3C0F5}"/>
              </a:ext>
            </a:extLst>
          </p:cNvPr>
          <p:cNvSpPr/>
          <p:nvPr/>
        </p:nvSpPr>
        <p:spPr>
          <a:xfrm>
            <a:off x="4158460" y="4053716"/>
            <a:ext cx="432000" cy="432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solidFill>
                <a:schemeClr val="tx1"/>
              </a:solidFill>
              <a:latin typeface="Arial" panose="020B0604020202020204" pitchFamily="34" charset="0"/>
              <a:cs typeface="Arial" panose="020B0604020202020204" pitchFamily="34" charset="0"/>
            </a:endParaRPr>
          </a:p>
        </p:txBody>
      </p:sp>
      <p:sp>
        <p:nvSpPr>
          <p:cNvPr id="28" name="矩形 27">
            <a:extLst>
              <a:ext uri="{FF2B5EF4-FFF2-40B4-BE49-F238E27FC236}">
                <a16:creationId xmlns:a16="http://schemas.microsoft.com/office/drawing/2014/main" id="{24A4294A-6E45-4E47-AE35-45E540253ECD}"/>
              </a:ext>
            </a:extLst>
          </p:cNvPr>
          <p:cNvSpPr/>
          <p:nvPr/>
        </p:nvSpPr>
        <p:spPr>
          <a:xfrm>
            <a:off x="4123735" y="4088441"/>
            <a:ext cx="432000" cy="432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solidFill>
                <a:schemeClr val="tx1"/>
              </a:solidFill>
              <a:latin typeface="Arial" panose="020B0604020202020204" pitchFamily="34" charset="0"/>
              <a:cs typeface="Arial" panose="020B0604020202020204" pitchFamily="34" charset="0"/>
            </a:endParaRPr>
          </a:p>
        </p:txBody>
      </p:sp>
      <p:sp>
        <p:nvSpPr>
          <p:cNvPr id="29" name="矩形 28">
            <a:extLst>
              <a:ext uri="{FF2B5EF4-FFF2-40B4-BE49-F238E27FC236}">
                <a16:creationId xmlns:a16="http://schemas.microsoft.com/office/drawing/2014/main" id="{569F0E48-6825-B343-A292-BA6312EE8D74}"/>
              </a:ext>
            </a:extLst>
          </p:cNvPr>
          <p:cNvSpPr/>
          <p:nvPr/>
        </p:nvSpPr>
        <p:spPr>
          <a:xfrm>
            <a:off x="4089010" y="4123584"/>
            <a:ext cx="432000" cy="432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solidFill>
                <a:schemeClr val="tx1"/>
              </a:solidFill>
              <a:latin typeface="Arial" panose="020B0604020202020204" pitchFamily="34" charset="0"/>
              <a:cs typeface="Arial" panose="020B0604020202020204" pitchFamily="34" charset="0"/>
            </a:endParaRPr>
          </a:p>
        </p:txBody>
      </p:sp>
      <p:sp>
        <p:nvSpPr>
          <p:cNvPr id="30" name="矩形 29">
            <a:extLst>
              <a:ext uri="{FF2B5EF4-FFF2-40B4-BE49-F238E27FC236}">
                <a16:creationId xmlns:a16="http://schemas.microsoft.com/office/drawing/2014/main" id="{2AEA588F-DC21-EF41-B9D1-B312F8B82035}"/>
              </a:ext>
            </a:extLst>
          </p:cNvPr>
          <p:cNvSpPr/>
          <p:nvPr/>
        </p:nvSpPr>
        <p:spPr>
          <a:xfrm>
            <a:off x="4054285" y="4158701"/>
            <a:ext cx="432000" cy="432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1" name="矩形 30">
                <a:extLst>
                  <a:ext uri="{FF2B5EF4-FFF2-40B4-BE49-F238E27FC236}">
                    <a16:creationId xmlns:a16="http://schemas.microsoft.com/office/drawing/2014/main" id="{BFB3F6F9-C4AB-8549-923F-59479BA72285}"/>
                  </a:ext>
                </a:extLst>
              </p:cNvPr>
              <p:cNvSpPr/>
              <p:nvPr/>
            </p:nvSpPr>
            <p:spPr>
              <a:xfrm>
                <a:off x="4019560" y="4193637"/>
                <a:ext cx="432000" cy="432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14:m>
                  <m:oMathPara xmlns:m="http://schemas.openxmlformats.org/officeDocument/2006/math">
                    <m:oMathParaPr>
                      <m:jc m:val="right"/>
                    </m:oMathParaPr>
                    <m:oMath xmlns:m="http://schemas.openxmlformats.org/officeDocument/2006/math">
                      <m:sSub>
                        <m:sSubPr>
                          <m:ctrlPr>
                            <a:rPr kumimoji="1" lang="en-US" altLang="zh-CN" sz="1600" i="1" smtClean="0">
                              <a:solidFill>
                                <a:schemeClr val="tx1"/>
                              </a:solidFill>
                              <a:latin typeface="Cambria Math" panose="02040503050406030204" pitchFamily="18" charset="0"/>
                              <a:cs typeface="Arial" panose="020B0604020202020204" pitchFamily="34" charset="0"/>
                            </a:rPr>
                          </m:ctrlPr>
                        </m:sSubPr>
                        <m:e>
                          <m:r>
                            <a:rPr kumimoji="1" lang="en-US" altLang="zh-CN" sz="1600" i="1">
                              <a:solidFill>
                                <a:schemeClr val="tx1"/>
                              </a:solidFill>
                              <a:latin typeface="Cambria Math" panose="02040503050406030204" pitchFamily="18" charset="0"/>
                              <a:ea typeface="Cambria Math" panose="02040503050406030204" pitchFamily="18" charset="0"/>
                              <a:cs typeface="Arial" panose="020B0604020202020204" pitchFamily="34" charset="0"/>
                            </a:rPr>
                            <m:t>𝒞</m:t>
                          </m:r>
                        </m:e>
                        <m:sub>
                          <m:r>
                            <a:rPr kumimoji="1" lang="en-US" altLang="zh-CN" sz="16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2</m:t>
                          </m:r>
                        </m:sub>
                      </m:sSub>
                    </m:oMath>
                  </m:oMathPara>
                </a14:m>
                <a:endParaRPr kumimoji="1" lang="zh-CN" altLang="en-US" sz="1600" dirty="0">
                  <a:solidFill>
                    <a:schemeClr val="tx1"/>
                  </a:solidFill>
                  <a:latin typeface="Arial" panose="020B0604020202020204" pitchFamily="34" charset="0"/>
                  <a:cs typeface="Arial" panose="020B0604020202020204" pitchFamily="34" charset="0"/>
                </a:endParaRPr>
              </a:p>
            </p:txBody>
          </p:sp>
        </mc:Choice>
        <mc:Fallback xmlns="">
          <p:sp>
            <p:nvSpPr>
              <p:cNvPr id="31" name="矩形 30">
                <a:extLst>
                  <a:ext uri="{FF2B5EF4-FFF2-40B4-BE49-F238E27FC236}">
                    <a16:creationId xmlns:a16="http://schemas.microsoft.com/office/drawing/2014/main" id="{BFB3F6F9-C4AB-8549-923F-59479BA72285}"/>
                  </a:ext>
                </a:extLst>
              </p:cNvPr>
              <p:cNvSpPr>
                <a:spLocks noRot="1" noChangeAspect="1" noMove="1" noResize="1" noEditPoints="1" noAdjustHandles="1" noChangeArrowheads="1" noChangeShapeType="1" noTextEdit="1"/>
              </p:cNvSpPr>
              <p:nvPr/>
            </p:nvSpPr>
            <p:spPr>
              <a:xfrm>
                <a:off x="4019560" y="4193637"/>
                <a:ext cx="432000" cy="432000"/>
              </a:xfrm>
              <a:prstGeom prst="rect">
                <a:avLst/>
              </a:prstGeom>
              <a:blipFill>
                <a:blip r:embed="rId11"/>
                <a:stretch>
                  <a:fillRect/>
                </a:stretch>
              </a:blipFill>
              <a:ln w="19050">
                <a:solidFill>
                  <a:schemeClr val="tx1"/>
                </a:solidFill>
              </a:ln>
            </p:spPr>
            <p:txBody>
              <a:bodyPr/>
              <a:lstStyle/>
              <a:p>
                <a:r>
                  <a:rPr lang="zh-CN" altLang="en-US">
                    <a:noFill/>
                  </a:rPr>
                  <a:t> </a:t>
                </a:r>
              </a:p>
            </p:txBody>
          </p:sp>
        </mc:Fallback>
      </mc:AlternateContent>
      <p:sp>
        <p:nvSpPr>
          <p:cNvPr id="32" name="矩形 31">
            <a:extLst>
              <a:ext uri="{FF2B5EF4-FFF2-40B4-BE49-F238E27FC236}">
                <a16:creationId xmlns:a16="http://schemas.microsoft.com/office/drawing/2014/main" id="{4A987118-BAE5-3941-BB85-35D5F2D68757}"/>
              </a:ext>
            </a:extLst>
          </p:cNvPr>
          <p:cNvSpPr/>
          <p:nvPr/>
        </p:nvSpPr>
        <p:spPr>
          <a:xfrm>
            <a:off x="2207148" y="4162440"/>
            <a:ext cx="432000" cy="432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3" name="矩形 32">
                <a:extLst>
                  <a:ext uri="{FF2B5EF4-FFF2-40B4-BE49-F238E27FC236}">
                    <a16:creationId xmlns:a16="http://schemas.microsoft.com/office/drawing/2014/main" id="{46C88170-2C03-F046-9E98-32FFA7092451}"/>
                  </a:ext>
                </a:extLst>
              </p:cNvPr>
              <p:cNvSpPr/>
              <p:nvPr/>
            </p:nvSpPr>
            <p:spPr>
              <a:xfrm>
                <a:off x="2172423" y="4197165"/>
                <a:ext cx="432000" cy="432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14:m>
                  <m:oMathPara xmlns:m="http://schemas.openxmlformats.org/officeDocument/2006/math">
                    <m:oMathParaPr>
                      <m:jc m:val="right"/>
                    </m:oMathParaPr>
                    <m:oMath xmlns:m="http://schemas.openxmlformats.org/officeDocument/2006/math">
                      <m:sSub>
                        <m:sSubPr>
                          <m:ctrlPr>
                            <a:rPr kumimoji="1" lang="en-US" altLang="zh-CN" sz="1600" b="0" i="1" smtClean="0">
                              <a:solidFill>
                                <a:schemeClr val="tx1"/>
                              </a:solidFill>
                              <a:latin typeface="Cambria Math" panose="02040503050406030204" pitchFamily="18" charset="0"/>
                              <a:cs typeface="Arial" panose="020B0604020202020204" pitchFamily="34" charset="0"/>
                            </a:rPr>
                          </m:ctrlPr>
                        </m:sSubPr>
                        <m:e>
                          <m:r>
                            <a:rPr kumimoji="1" lang="en-US" altLang="zh-CN" sz="16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𝒞</m:t>
                          </m:r>
                        </m:e>
                        <m:sub>
                          <m:r>
                            <a:rPr kumimoji="1" lang="en-US" altLang="zh-CN" sz="1600" b="0" i="1" smtClean="0">
                              <a:solidFill>
                                <a:schemeClr val="tx1"/>
                              </a:solidFill>
                              <a:latin typeface="Cambria Math" panose="02040503050406030204" pitchFamily="18" charset="0"/>
                              <a:cs typeface="Arial" panose="020B0604020202020204" pitchFamily="34" charset="0"/>
                            </a:rPr>
                            <m:t>1</m:t>
                          </m:r>
                        </m:sub>
                      </m:sSub>
                    </m:oMath>
                  </m:oMathPara>
                </a14:m>
                <a:endParaRPr kumimoji="1" lang="zh-CN" altLang="en-US" sz="1600" dirty="0">
                  <a:solidFill>
                    <a:schemeClr val="tx1"/>
                  </a:solidFill>
                  <a:latin typeface="Arial" panose="020B0604020202020204" pitchFamily="34" charset="0"/>
                  <a:cs typeface="Arial" panose="020B0604020202020204" pitchFamily="34" charset="0"/>
                </a:endParaRPr>
              </a:p>
            </p:txBody>
          </p:sp>
        </mc:Choice>
        <mc:Fallback xmlns="">
          <p:sp>
            <p:nvSpPr>
              <p:cNvPr id="33" name="矩形 32">
                <a:extLst>
                  <a:ext uri="{FF2B5EF4-FFF2-40B4-BE49-F238E27FC236}">
                    <a16:creationId xmlns:a16="http://schemas.microsoft.com/office/drawing/2014/main" id="{46C88170-2C03-F046-9E98-32FFA7092451}"/>
                  </a:ext>
                </a:extLst>
              </p:cNvPr>
              <p:cNvSpPr>
                <a:spLocks noRot="1" noChangeAspect="1" noMove="1" noResize="1" noEditPoints="1" noAdjustHandles="1" noChangeArrowheads="1" noChangeShapeType="1" noTextEdit="1"/>
              </p:cNvSpPr>
              <p:nvPr/>
            </p:nvSpPr>
            <p:spPr>
              <a:xfrm>
                <a:off x="2172423" y="4197165"/>
                <a:ext cx="432000" cy="432000"/>
              </a:xfrm>
              <a:prstGeom prst="rect">
                <a:avLst/>
              </a:prstGeom>
              <a:blipFill>
                <a:blip r:embed="rId12"/>
                <a:stretch>
                  <a:fillRect/>
                </a:stretch>
              </a:blipFill>
              <a:ln w="19050">
                <a:solidFill>
                  <a:schemeClr val="tx1"/>
                </a:solidFill>
              </a:ln>
            </p:spPr>
            <p:txBody>
              <a:bodyPr/>
              <a:lstStyle/>
              <a:p>
                <a:r>
                  <a:rPr lang="zh-CN" altLang="en-US">
                    <a:noFill/>
                  </a:rPr>
                  <a:t> </a:t>
                </a:r>
              </a:p>
            </p:txBody>
          </p:sp>
        </mc:Fallback>
      </mc:AlternateContent>
      <p:cxnSp>
        <p:nvCxnSpPr>
          <p:cNvPr id="3" name="直线连接符 2">
            <a:extLst>
              <a:ext uri="{FF2B5EF4-FFF2-40B4-BE49-F238E27FC236}">
                <a16:creationId xmlns:a16="http://schemas.microsoft.com/office/drawing/2014/main" id="{27AE57A0-13C3-004A-BEE7-827C88D3064D}"/>
              </a:ext>
            </a:extLst>
          </p:cNvPr>
          <p:cNvCxnSpPr>
            <a:cxnSpLocks/>
          </p:cNvCxnSpPr>
          <p:nvPr/>
        </p:nvCxnSpPr>
        <p:spPr>
          <a:xfrm flipH="1">
            <a:off x="2388423" y="3333600"/>
            <a:ext cx="250725" cy="864000"/>
          </a:xfrm>
          <a:prstGeom prst="line">
            <a:avLst/>
          </a:prstGeom>
          <a:ln w="15875">
            <a:solidFill>
              <a:srgbClr val="C00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5" name="直线连接符 34">
            <a:extLst>
              <a:ext uri="{FF2B5EF4-FFF2-40B4-BE49-F238E27FC236}">
                <a16:creationId xmlns:a16="http://schemas.microsoft.com/office/drawing/2014/main" id="{2325B7BA-DF5D-9841-987C-6203320F4D15}"/>
              </a:ext>
            </a:extLst>
          </p:cNvPr>
          <p:cNvCxnSpPr>
            <a:cxnSpLocks/>
            <a:endCxn id="33" idx="0"/>
          </p:cNvCxnSpPr>
          <p:nvPr/>
        </p:nvCxnSpPr>
        <p:spPr>
          <a:xfrm flipH="1">
            <a:off x="2388423" y="3333600"/>
            <a:ext cx="706304" cy="863565"/>
          </a:xfrm>
          <a:prstGeom prst="line">
            <a:avLst/>
          </a:prstGeom>
          <a:ln w="15875">
            <a:solidFill>
              <a:srgbClr val="C00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直线连接符 35">
            <a:extLst>
              <a:ext uri="{FF2B5EF4-FFF2-40B4-BE49-F238E27FC236}">
                <a16:creationId xmlns:a16="http://schemas.microsoft.com/office/drawing/2014/main" id="{E7A7A7AB-75B6-004F-97D7-BD211B7B7E19}"/>
              </a:ext>
            </a:extLst>
          </p:cNvPr>
          <p:cNvCxnSpPr>
            <a:cxnSpLocks/>
            <a:endCxn id="31" idx="0"/>
          </p:cNvCxnSpPr>
          <p:nvPr/>
        </p:nvCxnSpPr>
        <p:spPr>
          <a:xfrm>
            <a:off x="3544482" y="3333600"/>
            <a:ext cx="691078" cy="860037"/>
          </a:xfrm>
          <a:prstGeom prst="line">
            <a:avLst/>
          </a:prstGeom>
          <a:ln w="15875">
            <a:solidFill>
              <a:srgbClr val="0070C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7" name="直线连接符 36">
            <a:extLst>
              <a:ext uri="{FF2B5EF4-FFF2-40B4-BE49-F238E27FC236}">
                <a16:creationId xmlns:a16="http://schemas.microsoft.com/office/drawing/2014/main" id="{B3A578D9-16E6-3848-AB56-3D081CC3159B}"/>
              </a:ext>
            </a:extLst>
          </p:cNvPr>
          <p:cNvCxnSpPr>
            <a:cxnSpLocks/>
            <a:endCxn id="31" idx="0"/>
          </p:cNvCxnSpPr>
          <p:nvPr/>
        </p:nvCxnSpPr>
        <p:spPr>
          <a:xfrm>
            <a:off x="3999043" y="3333600"/>
            <a:ext cx="236517" cy="860037"/>
          </a:xfrm>
          <a:prstGeom prst="line">
            <a:avLst/>
          </a:prstGeom>
          <a:ln w="15875">
            <a:solidFill>
              <a:srgbClr val="0070C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8" name="直线连接符 37">
            <a:extLst>
              <a:ext uri="{FF2B5EF4-FFF2-40B4-BE49-F238E27FC236}">
                <a16:creationId xmlns:a16="http://schemas.microsoft.com/office/drawing/2014/main" id="{89B6AFB6-C2EB-EB47-A69C-6BE90389081A}"/>
              </a:ext>
            </a:extLst>
          </p:cNvPr>
          <p:cNvCxnSpPr/>
          <p:nvPr/>
        </p:nvCxnSpPr>
        <p:spPr>
          <a:xfrm flipH="1">
            <a:off x="4237505" y="3333600"/>
            <a:ext cx="250725" cy="864000"/>
          </a:xfrm>
          <a:prstGeom prst="line">
            <a:avLst/>
          </a:prstGeom>
          <a:ln w="15875">
            <a:solidFill>
              <a:srgbClr val="C00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直线连接符 38">
            <a:extLst>
              <a:ext uri="{FF2B5EF4-FFF2-40B4-BE49-F238E27FC236}">
                <a16:creationId xmlns:a16="http://schemas.microsoft.com/office/drawing/2014/main" id="{C172F121-9D0C-6F4F-83A3-99EF91CEC5D5}"/>
              </a:ext>
            </a:extLst>
          </p:cNvPr>
          <p:cNvCxnSpPr>
            <a:cxnSpLocks/>
            <a:endCxn id="31" idx="0"/>
          </p:cNvCxnSpPr>
          <p:nvPr/>
        </p:nvCxnSpPr>
        <p:spPr>
          <a:xfrm flipH="1">
            <a:off x="4235560" y="3333600"/>
            <a:ext cx="1630854" cy="860037"/>
          </a:xfrm>
          <a:prstGeom prst="line">
            <a:avLst/>
          </a:prstGeom>
          <a:ln w="15875">
            <a:solidFill>
              <a:srgbClr val="C00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直线连接符 39">
            <a:extLst>
              <a:ext uri="{FF2B5EF4-FFF2-40B4-BE49-F238E27FC236}">
                <a16:creationId xmlns:a16="http://schemas.microsoft.com/office/drawing/2014/main" id="{19493A85-0219-714D-823E-229ADEC8A4D7}"/>
              </a:ext>
            </a:extLst>
          </p:cNvPr>
          <p:cNvCxnSpPr>
            <a:cxnSpLocks/>
            <a:endCxn id="23" idx="0"/>
          </p:cNvCxnSpPr>
          <p:nvPr/>
        </p:nvCxnSpPr>
        <p:spPr>
          <a:xfrm>
            <a:off x="6323633" y="3333600"/>
            <a:ext cx="1593098" cy="860037"/>
          </a:xfrm>
          <a:prstGeom prst="line">
            <a:avLst/>
          </a:prstGeom>
          <a:ln w="15875">
            <a:solidFill>
              <a:srgbClr val="0070C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1" name="直线连接符 40">
            <a:extLst>
              <a:ext uri="{FF2B5EF4-FFF2-40B4-BE49-F238E27FC236}">
                <a16:creationId xmlns:a16="http://schemas.microsoft.com/office/drawing/2014/main" id="{7A93E96B-BF0F-2442-A4B3-3B505A383A2D}"/>
              </a:ext>
            </a:extLst>
          </p:cNvPr>
          <p:cNvCxnSpPr>
            <a:cxnSpLocks/>
            <a:endCxn id="31" idx="0"/>
          </p:cNvCxnSpPr>
          <p:nvPr/>
        </p:nvCxnSpPr>
        <p:spPr>
          <a:xfrm flipH="1">
            <a:off x="4235560" y="3333600"/>
            <a:ext cx="1164386" cy="860037"/>
          </a:xfrm>
          <a:prstGeom prst="line">
            <a:avLst/>
          </a:prstGeom>
          <a:ln w="15875">
            <a:solidFill>
              <a:srgbClr val="C00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2" name="直线连接符 41">
            <a:extLst>
              <a:ext uri="{FF2B5EF4-FFF2-40B4-BE49-F238E27FC236}">
                <a16:creationId xmlns:a16="http://schemas.microsoft.com/office/drawing/2014/main" id="{B5FBDB8B-D8E7-BC42-AFE3-48C2AB0DEEA8}"/>
              </a:ext>
            </a:extLst>
          </p:cNvPr>
          <p:cNvCxnSpPr>
            <a:cxnSpLocks/>
            <a:endCxn id="26" idx="0"/>
          </p:cNvCxnSpPr>
          <p:nvPr/>
        </p:nvCxnSpPr>
        <p:spPr>
          <a:xfrm>
            <a:off x="4942017" y="3333600"/>
            <a:ext cx="1133700" cy="860037"/>
          </a:xfrm>
          <a:prstGeom prst="line">
            <a:avLst/>
          </a:prstGeom>
          <a:ln w="15875">
            <a:solidFill>
              <a:srgbClr val="0070C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直线连接符 42">
            <a:extLst>
              <a:ext uri="{FF2B5EF4-FFF2-40B4-BE49-F238E27FC236}">
                <a16:creationId xmlns:a16="http://schemas.microsoft.com/office/drawing/2014/main" id="{FD95DDEE-A3B1-5A4C-B2B8-F0DCA0579AB3}"/>
              </a:ext>
            </a:extLst>
          </p:cNvPr>
          <p:cNvCxnSpPr>
            <a:cxnSpLocks/>
            <a:endCxn id="26" idx="0"/>
          </p:cNvCxnSpPr>
          <p:nvPr/>
        </p:nvCxnSpPr>
        <p:spPr>
          <a:xfrm flipH="1">
            <a:off x="6075717" y="3333600"/>
            <a:ext cx="713972" cy="860037"/>
          </a:xfrm>
          <a:prstGeom prst="line">
            <a:avLst/>
          </a:prstGeom>
          <a:ln w="15875">
            <a:solidFill>
              <a:srgbClr val="C00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直线连接符 43">
            <a:extLst>
              <a:ext uri="{FF2B5EF4-FFF2-40B4-BE49-F238E27FC236}">
                <a16:creationId xmlns:a16="http://schemas.microsoft.com/office/drawing/2014/main" id="{61C2317B-2AB6-AB4C-AF8E-B9AD751BC63D}"/>
              </a:ext>
            </a:extLst>
          </p:cNvPr>
          <p:cNvCxnSpPr>
            <a:cxnSpLocks/>
            <a:endCxn id="23" idx="0"/>
          </p:cNvCxnSpPr>
          <p:nvPr/>
        </p:nvCxnSpPr>
        <p:spPr>
          <a:xfrm>
            <a:off x="7253932" y="3333600"/>
            <a:ext cx="662799" cy="860037"/>
          </a:xfrm>
          <a:prstGeom prst="line">
            <a:avLst/>
          </a:prstGeom>
          <a:ln w="15875">
            <a:solidFill>
              <a:srgbClr val="0070C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直线连接符 44">
            <a:extLst>
              <a:ext uri="{FF2B5EF4-FFF2-40B4-BE49-F238E27FC236}">
                <a16:creationId xmlns:a16="http://schemas.microsoft.com/office/drawing/2014/main" id="{D618CC81-8AD8-5E42-8420-CF0EB1E4540B}"/>
              </a:ext>
            </a:extLst>
          </p:cNvPr>
          <p:cNvCxnSpPr>
            <a:cxnSpLocks/>
            <a:endCxn id="26" idx="0"/>
          </p:cNvCxnSpPr>
          <p:nvPr/>
        </p:nvCxnSpPr>
        <p:spPr>
          <a:xfrm flipH="1">
            <a:off x="6075717" y="3333600"/>
            <a:ext cx="1626098" cy="860037"/>
          </a:xfrm>
          <a:prstGeom prst="line">
            <a:avLst/>
          </a:prstGeom>
          <a:ln w="15875">
            <a:solidFill>
              <a:srgbClr val="C00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直线连接符 45">
            <a:extLst>
              <a:ext uri="{FF2B5EF4-FFF2-40B4-BE49-F238E27FC236}">
                <a16:creationId xmlns:a16="http://schemas.microsoft.com/office/drawing/2014/main" id="{12FF8E27-0CEC-004A-8BD9-4238D9C6B5A6}"/>
              </a:ext>
            </a:extLst>
          </p:cNvPr>
          <p:cNvCxnSpPr>
            <a:cxnSpLocks/>
            <a:endCxn id="18" idx="0"/>
          </p:cNvCxnSpPr>
          <p:nvPr/>
        </p:nvCxnSpPr>
        <p:spPr>
          <a:xfrm>
            <a:off x="8166477" y="3333600"/>
            <a:ext cx="1591268" cy="860037"/>
          </a:xfrm>
          <a:prstGeom prst="line">
            <a:avLst/>
          </a:prstGeom>
          <a:ln w="15875">
            <a:solidFill>
              <a:srgbClr val="0070C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直线连接符 46">
            <a:extLst>
              <a:ext uri="{FF2B5EF4-FFF2-40B4-BE49-F238E27FC236}">
                <a16:creationId xmlns:a16="http://schemas.microsoft.com/office/drawing/2014/main" id="{D7D4C09A-7417-0B42-A732-B511A797DF71}"/>
              </a:ext>
            </a:extLst>
          </p:cNvPr>
          <p:cNvCxnSpPr>
            <a:cxnSpLocks/>
            <a:endCxn id="18" idx="0"/>
          </p:cNvCxnSpPr>
          <p:nvPr/>
        </p:nvCxnSpPr>
        <p:spPr>
          <a:xfrm>
            <a:off x="8643743" y="3333600"/>
            <a:ext cx="1114002" cy="860037"/>
          </a:xfrm>
          <a:prstGeom prst="line">
            <a:avLst/>
          </a:prstGeom>
          <a:ln w="15875">
            <a:solidFill>
              <a:srgbClr val="0070C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直线连接符 47">
            <a:extLst>
              <a:ext uri="{FF2B5EF4-FFF2-40B4-BE49-F238E27FC236}">
                <a16:creationId xmlns:a16="http://schemas.microsoft.com/office/drawing/2014/main" id="{DDD8012E-B094-5C48-A2A7-C58BBC9904F3}"/>
              </a:ext>
            </a:extLst>
          </p:cNvPr>
          <p:cNvCxnSpPr>
            <a:cxnSpLocks/>
            <a:endCxn id="23" idx="0"/>
          </p:cNvCxnSpPr>
          <p:nvPr/>
        </p:nvCxnSpPr>
        <p:spPr>
          <a:xfrm flipH="1">
            <a:off x="7916731" y="3333600"/>
            <a:ext cx="1183190" cy="860037"/>
          </a:xfrm>
          <a:prstGeom prst="line">
            <a:avLst/>
          </a:prstGeom>
          <a:ln w="15875">
            <a:solidFill>
              <a:srgbClr val="C00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直线连接符 48">
            <a:extLst>
              <a:ext uri="{FF2B5EF4-FFF2-40B4-BE49-F238E27FC236}">
                <a16:creationId xmlns:a16="http://schemas.microsoft.com/office/drawing/2014/main" id="{723487CB-43E6-A247-89C6-00478FE1D37D}"/>
              </a:ext>
            </a:extLst>
          </p:cNvPr>
          <p:cNvCxnSpPr>
            <a:cxnSpLocks/>
            <a:endCxn id="18" idx="0"/>
          </p:cNvCxnSpPr>
          <p:nvPr/>
        </p:nvCxnSpPr>
        <p:spPr>
          <a:xfrm>
            <a:off x="9558471" y="3333600"/>
            <a:ext cx="199274" cy="860037"/>
          </a:xfrm>
          <a:prstGeom prst="line">
            <a:avLst/>
          </a:prstGeom>
          <a:ln w="15875">
            <a:solidFill>
              <a:srgbClr val="0070C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64" name="圆柱体 63">
            <a:extLst>
              <a:ext uri="{FF2B5EF4-FFF2-40B4-BE49-F238E27FC236}">
                <a16:creationId xmlns:a16="http://schemas.microsoft.com/office/drawing/2014/main" id="{23E1F916-30AB-1D4A-A22F-C78C5CA61E80}"/>
              </a:ext>
            </a:extLst>
          </p:cNvPr>
          <p:cNvSpPr/>
          <p:nvPr/>
        </p:nvSpPr>
        <p:spPr>
          <a:xfrm>
            <a:off x="2172423" y="5689095"/>
            <a:ext cx="468000" cy="468000"/>
          </a:xfrm>
          <a:prstGeom prst="can">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27</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65" name="圆柱体 64">
            <a:extLst>
              <a:ext uri="{FF2B5EF4-FFF2-40B4-BE49-F238E27FC236}">
                <a16:creationId xmlns:a16="http://schemas.microsoft.com/office/drawing/2014/main" id="{1CC5F631-136C-4E49-BE19-D79AEE79A5E0}"/>
              </a:ext>
            </a:extLst>
          </p:cNvPr>
          <p:cNvSpPr/>
          <p:nvPr/>
        </p:nvSpPr>
        <p:spPr>
          <a:xfrm>
            <a:off x="4013790" y="5689095"/>
            <a:ext cx="468000" cy="468000"/>
          </a:xfrm>
          <a:prstGeom prst="can">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11</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66" name="圆柱体 65">
            <a:extLst>
              <a:ext uri="{FF2B5EF4-FFF2-40B4-BE49-F238E27FC236}">
                <a16:creationId xmlns:a16="http://schemas.microsoft.com/office/drawing/2014/main" id="{4A1A2B1D-AE90-BD4E-BD0B-9FDDEE7AC800}"/>
              </a:ext>
            </a:extLst>
          </p:cNvPr>
          <p:cNvSpPr/>
          <p:nvPr/>
        </p:nvSpPr>
        <p:spPr>
          <a:xfrm>
            <a:off x="5855157" y="5689095"/>
            <a:ext cx="468000" cy="468000"/>
          </a:xfrm>
          <a:prstGeom prst="can">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42</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67" name="圆柱体 66">
            <a:extLst>
              <a:ext uri="{FF2B5EF4-FFF2-40B4-BE49-F238E27FC236}">
                <a16:creationId xmlns:a16="http://schemas.microsoft.com/office/drawing/2014/main" id="{77C9479E-B839-7741-98BB-FA8F138E3903}"/>
              </a:ext>
            </a:extLst>
          </p:cNvPr>
          <p:cNvSpPr/>
          <p:nvPr/>
        </p:nvSpPr>
        <p:spPr>
          <a:xfrm>
            <a:off x="7700731" y="5689095"/>
            <a:ext cx="468000" cy="468000"/>
          </a:xfrm>
          <a:prstGeom prst="can">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91</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68" name="圆柱体 67">
            <a:extLst>
              <a:ext uri="{FF2B5EF4-FFF2-40B4-BE49-F238E27FC236}">
                <a16:creationId xmlns:a16="http://schemas.microsoft.com/office/drawing/2014/main" id="{2033482F-5B35-0F4D-8903-9312743A61BE}"/>
              </a:ext>
            </a:extLst>
          </p:cNvPr>
          <p:cNvSpPr/>
          <p:nvPr/>
        </p:nvSpPr>
        <p:spPr>
          <a:xfrm>
            <a:off x="9544691" y="5684619"/>
            <a:ext cx="468000" cy="468000"/>
          </a:xfrm>
          <a:prstGeom prst="can">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17</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69" name="燕尾形箭头 68">
            <a:extLst>
              <a:ext uri="{FF2B5EF4-FFF2-40B4-BE49-F238E27FC236}">
                <a16:creationId xmlns:a16="http://schemas.microsoft.com/office/drawing/2014/main" id="{419FD078-BF4A-D747-BD81-AA320FC8E54A}"/>
              </a:ext>
            </a:extLst>
          </p:cNvPr>
          <p:cNvSpPr/>
          <p:nvPr/>
        </p:nvSpPr>
        <p:spPr>
          <a:xfrm rot="5400000">
            <a:off x="2252805" y="5158408"/>
            <a:ext cx="252000" cy="360000"/>
          </a:xfrm>
          <a:prstGeom prst="notchedRightArrow">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0" name="燕尾形箭头 69">
            <a:extLst>
              <a:ext uri="{FF2B5EF4-FFF2-40B4-BE49-F238E27FC236}">
                <a16:creationId xmlns:a16="http://schemas.microsoft.com/office/drawing/2014/main" id="{ED3981CA-9650-FE49-AED7-21F1C3800D7F}"/>
              </a:ext>
            </a:extLst>
          </p:cNvPr>
          <p:cNvSpPr/>
          <p:nvPr/>
        </p:nvSpPr>
        <p:spPr>
          <a:xfrm rot="5400000">
            <a:off x="4068848" y="5158408"/>
            <a:ext cx="252000" cy="360000"/>
          </a:xfrm>
          <a:prstGeom prst="notchedRightArrow">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1" name="燕尾形箭头 70">
            <a:extLst>
              <a:ext uri="{FF2B5EF4-FFF2-40B4-BE49-F238E27FC236}">
                <a16:creationId xmlns:a16="http://schemas.microsoft.com/office/drawing/2014/main" id="{EB30CB3C-C56F-4342-BBE8-982580FC33DE}"/>
              </a:ext>
            </a:extLst>
          </p:cNvPr>
          <p:cNvSpPr/>
          <p:nvPr/>
        </p:nvSpPr>
        <p:spPr>
          <a:xfrm rot="5400000">
            <a:off x="5937685" y="5167549"/>
            <a:ext cx="252000" cy="360000"/>
          </a:xfrm>
          <a:prstGeom prst="notchedRightArrow">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2" name="燕尾形箭头 71">
            <a:extLst>
              <a:ext uri="{FF2B5EF4-FFF2-40B4-BE49-F238E27FC236}">
                <a16:creationId xmlns:a16="http://schemas.microsoft.com/office/drawing/2014/main" id="{88EC7811-FB08-9143-8E88-515FD4D542A5}"/>
              </a:ext>
            </a:extLst>
          </p:cNvPr>
          <p:cNvSpPr/>
          <p:nvPr/>
        </p:nvSpPr>
        <p:spPr>
          <a:xfrm rot="5400000">
            <a:off x="7754922" y="5158408"/>
            <a:ext cx="252000" cy="360000"/>
          </a:xfrm>
          <a:prstGeom prst="notchedRightArrow">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3" name="燕尾形箭头 72">
            <a:extLst>
              <a:ext uri="{FF2B5EF4-FFF2-40B4-BE49-F238E27FC236}">
                <a16:creationId xmlns:a16="http://schemas.microsoft.com/office/drawing/2014/main" id="{5392C6D3-0901-A345-A9A2-1B0688C1B19E}"/>
              </a:ext>
            </a:extLst>
          </p:cNvPr>
          <p:cNvSpPr/>
          <p:nvPr/>
        </p:nvSpPr>
        <p:spPr>
          <a:xfrm rot="5400000">
            <a:off x="9622565" y="5167549"/>
            <a:ext cx="252000" cy="360000"/>
          </a:xfrm>
          <a:prstGeom prst="notchedRightArrow">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4" name="文本框 73">
            <a:extLst>
              <a:ext uri="{FF2B5EF4-FFF2-40B4-BE49-F238E27FC236}">
                <a16:creationId xmlns:a16="http://schemas.microsoft.com/office/drawing/2014/main" id="{E085A274-FC25-7E4C-946D-CD9B9BB750B9}"/>
              </a:ext>
            </a:extLst>
          </p:cNvPr>
          <p:cNvSpPr txBox="1"/>
          <p:nvPr/>
        </p:nvSpPr>
        <p:spPr>
          <a:xfrm>
            <a:off x="2459905" y="5153742"/>
            <a:ext cx="1638336" cy="369332"/>
          </a:xfrm>
          <a:prstGeom prst="rect">
            <a:avLst/>
          </a:prstGeom>
          <a:noFill/>
        </p:spPr>
        <p:txBody>
          <a:bodyPr wrap="square" rtlCol="0" anchor="ctr">
            <a:spAutoFit/>
          </a:bodyPr>
          <a:lstStyle/>
          <a:p>
            <a:pPr algn="ctr"/>
            <a:r>
              <a:rPr kumimoji="1" lang="en-US" altLang="zh-CN" dirty="0">
                <a:solidFill>
                  <a:schemeClr val="accent2">
                    <a:lumMod val="75000"/>
                  </a:schemeClr>
                </a:solidFill>
                <a:latin typeface="Arial" panose="020B0604020202020204" pitchFamily="34" charset="0"/>
                <a:cs typeface="Arial" panose="020B0604020202020204" pitchFamily="34" charset="0"/>
              </a:rPr>
              <a:t>maximum</a:t>
            </a:r>
            <a:endParaRPr kumimoji="1" lang="zh-CN" altLang="en-US" dirty="0">
              <a:solidFill>
                <a:schemeClr val="accent2">
                  <a:lumMod val="75000"/>
                </a:schemeClr>
              </a:solidFill>
              <a:latin typeface="Arial" panose="020B0604020202020204" pitchFamily="34" charset="0"/>
              <a:cs typeface="Arial" panose="020B0604020202020204" pitchFamily="34" charset="0"/>
            </a:endParaRPr>
          </a:p>
        </p:txBody>
      </p:sp>
      <p:sp>
        <p:nvSpPr>
          <p:cNvPr id="75" name="文本框 74">
            <a:extLst>
              <a:ext uri="{FF2B5EF4-FFF2-40B4-BE49-F238E27FC236}">
                <a16:creationId xmlns:a16="http://schemas.microsoft.com/office/drawing/2014/main" id="{9E4C1F5C-D907-BC44-9E3F-6427297354EF}"/>
              </a:ext>
            </a:extLst>
          </p:cNvPr>
          <p:cNvSpPr txBox="1"/>
          <p:nvPr/>
        </p:nvSpPr>
        <p:spPr>
          <a:xfrm>
            <a:off x="4360466" y="5154319"/>
            <a:ext cx="1638336" cy="369332"/>
          </a:xfrm>
          <a:prstGeom prst="rect">
            <a:avLst/>
          </a:prstGeom>
          <a:noFill/>
        </p:spPr>
        <p:txBody>
          <a:bodyPr wrap="square" rtlCol="0" anchor="ctr">
            <a:spAutoFit/>
          </a:bodyPr>
          <a:lstStyle/>
          <a:p>
            <a:pPr algn="ctr"/>
            <a:r>
              <a:rPr kumimoji="1" lang="en-US" altLang="zh-CN" dirty="0">
                <a:solidFill>
                  <a:schemeClr val="accent2">
                    <a:lumMod val="75000"/>
                  </a:schemeClr>
                </a:solidFill>
                <a:latin typeface="Arial" panose="020B0604020202020204" pitchFamily="34" charset="0"/>
                <a:cs typeface="Arial" panose="020B0604020202020204" pitchFamily="34" charset="0"/>
              </a:rPr>
              <a:t>maximum</a:t>
            </a:r>
            <a:endParaRPr kumimoji="1" lang="zh-CN" altLang="en-US" dirty="0">
              <a:solidFill>
                <a:schemeClr val="accent2">
                  <a:lumMod val="75000"/>
                </a:schemeClr>
              </a:solidFill>
              <a:latin typeface="Arial" panose="020B0604020202020204" pitchFamily="34" charset="0"/>
              <a:cs typeface="Arial" panose="020B0604020202020204" pitchFamily="34" charset="0"/>
            </a:endParaRPr>
          </a:p>
        </p:txBody>
      </p:sp>
      <p:sp>
        <p:nvSpPr>
          <p:cNvPr id="76" name="文本框 75">
            <a:extLst>
              <a:ext uri="{FF2B5EF4-FFF2-40B4-BE49-F238E27FC236}">
                <a16:creationId xmlns:a16="http://schemas.microsoft.com/office/drawing/2014/main" id="{68A1D6FE-4B68-F747-BAEB-D1CF4DC29BB1}"/>
              </a:ext>
            </a:extLst>
          </p:cNvPr>
          <p:cNvSpPr txBox="1"/>
          <p:nvPr/>
        </p:nvSpPr>
        <p:spPr>
          <a:xfrm>
            <a:off x="6132941" y="5154319"/>
            <a:ext cx="1638336" cy="369332"/>
          </a:xfrm>
          <a:prstGeom prst="rect">
            <a:avLst/>
          </a:prstGeom>
          <a:noFill/>
        </p:spPr>
        <p:txBody>
          <a:bodyPr wrap="square" rtlCol="0" anchor="ctr">
            <a:spAutoFit/>
          </a:bodyPr>
          <a:lstStyle/>
          <a:p>
            <a:pPr algn="ctr"/>
            <a:r>
              <a:rPr kumimoji="1" lang="en-US" altLang="zh-CN" dirty="0">
                <a:solidFill>
                  <a:schemeClr val="accent2">
                    <a:lumMod val="75000"/>
                  </a:schemeClr>
                </a:solidFill>
                <a:latin typeface="Arial" panose="020B0604020202020204" pitchFamily="34" charset="0"/>
                <a:cs typeface="Arial" panose="020B0604020202020204" pitchFamily="34" charset="0"/>
              </a:rPr>
              <a:t>maximum</a:t>
            </a:r>
            <a:endParaRPr kumimoji="1" lang="zh-CN" altLang="en-US" dirty="0">
              <a:solidFill>
                <a:schemeClr val="accent2">
                  <a:lumMod val="75000"/>
                </a:schemeClr>
              </a:solidFill>
              <a:latin typeface="Arial" panose="020B0604020202020204" pitchFamily="34" charset="0"/>
              <a:cs typeface="Arial" panose="020B0604020202020204" pitchFamily="34" charset="0"/>
            </a:endParaRPr>
          </a:p>
        </p:txBody>
      </p:sp>
      <p:sp>
        <p:nvSpPr>
          <p:cNvPr id="77" name="文本框 76">
            <a:extLst>
              <a:ext uri="{FF2B5EF4-FFF2-40B4-BE49-F238E27FC236}">
                <a16:creationId xmlns:a16="http://schemas.microsoft.com/office/drawing/2014/main" id="{1BDC6494-6375-0E4D-BB04-D138D03916B9}"/>
              </a:ext>
            </a:extLst>
          </p:cNvPr>
          <p:cNvSpPr txBox="1"/>
          <p:nvPr/>
        </p:nvSpPr>
        <p:spPr>
          <a:xfrm>
            <a:off x="8030753" y="5154319"/>
            <a:ext cx="1638336" cy="369332"/>
          </a:xfrm>
          <a:prstGeom prst="rect">
            <a:avLst/>
          </a:prstGeom>
          <a:noFill/>
        </p:spPr>
        <p:txBody>
          <a:bodyPr wrap="square" rtlCol="0" anchor="ctr">
            <a:spAutoFit/>
          </a:bodyPr>
          <a:lstStyle/>
          <a:p>
            <a:pPr algn="ctr"/>
            <a:r>
              <a:rPr kumimoji="1" lang="en-US" altLang="zh-CN" dirty="0">
                <a:solidFill>
                  <a:schemeClr val="accent2">
                    <a:lumMod val="75000"/>
                  </a:schemeClr>
                </a:solidFill>
                <a:latin typeface="Arial" panose="020B0604020202020204" pitchFamily="34" charset="0"/>
                <a:cs typeface="Arial" panose="020B0604020202020204" pitchFamily="34" charset="0"/>
              </a:rPr>
              <a:t>maximum</a:t>
            </a:r>
            <a:endParaRPr kumimoji="1" lang="zh-CN" altLang="en-US" dirty="0">
              <a:solidFill>
                <a:schemeClr val="accent2">
                  <a:lumMod val="75000"/>
                </a:schemeClr>
              </a:solidFill>
              <a:latin typeface="Arial" panose="020B0604020202020204" pitchFamily="34" charset="0"/>
              <a:cs typeface="Arial" panose="020B0604020202020204" pitchFamily="34" charset="0"/>
            </a:endParaRPr>
          </a:p>
        </p:txBody>
      </p:sp>
      <p:sp>
        <p:nvSpPr>
          <p:cNvPr id="84" name="文本框 83">
            <a:extLst>
              <a:ext uri="{FF2B5EF4-FFF2-40B4-BE49-F238E27FC236}">
                <a16:creationId xmlns:a16="http://schemas.microsoft.com/office/drawing/2014/main" id="{1A1BD198-2A61-3F4A-8D95-C0360BA7A46C}"/>
              </a:ext>
            </a:extLst>
          </p:cNvPr>
          <p:cNvSpPr txBox="1"/>
          <p:nvPr/>
        </p:nvSpPr>
        <p:spPr>
          <a:xfrm>
            <a:off x="1576425" y="6159864"/>
            <a:ext cx="1967205" cy="369332"/>
          </a:xfrm>
          <a:prstGeom prst="rect">
            <a:avLst/>
          </a:prstGeom>
          <a:noFill/>
        </p:spPr>
        <p:txBody>
          <a:bodyPr wrap="none" rtlCol="0">
            <a:spAutoFit/>
          </a:bodyPr>
          <a:lstStyle/>
          <a:p>
            <a:r>
              <a:rPr kumimoji="1" lang="en-US" altLang="zh-CN" b="1" dirty="0">
                <a:solidFill>
                  <a:schemeClr val="tx1">
                    <a:lumMod val="50000"/>
                    <a:lumOff val="50000"/>
                  </a:schemeClr>
                </a:solidFill>
                <a:latin typeface="Arial" panose="020B0604020202020204" pitchFamily="34" charset="0"/>
                <a:cs typeface="Arial" panose="020B0604020202020204" pitchFamily="34" charset="0"/>
              </a:rPr>
              <a:t>Representatives</a:t>
            </a:r>
            <a:endParaRPr kumimoji="1" lang="zh-CN" altLang="en-US" b="1" dirty="0">
              <a:solidFill>
                <a:schemeClr val="tx1">
                  <a:lumMod val="50000"/>
                  <a:lumOff val="5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240988025"/>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1000"/>
                                        <p:tgtEl>
                                          <p:spTgt spid="6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1000"/>
                                        <p:tgtEl>
                                          <p:spTgt spid="6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1000"/>
                                        <p:tgtEl>
                                          <p:spTgt spid="6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1000"/>
                                        <p:tgtEl>
                                          <p:spTgt spid="6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1000"/>
                                        <p:tgtEl>
                                          <p:spTgt spid="6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1000"/>
                                        <p:tgtEl>
                                          <p:spTgt spid="7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1000"/>
                                        <p:tgtEl>
                                          <p:spTgt spid="7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1000"/>
                                        <p:tgtEl>
                                          <p:spTgt spid="7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1000"/>
                                        <p:tgtEl>
                                          <p:spTgt spid="7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1000"/>
                                        <p:tgtEl>
                                          <p:spTgt spid="7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1000"/>
                                        <p:tgtEl>
                                          <p:spTgt spid="7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1000"/>
                                        <p:tgtEl>
                                          <p:spTgt spid="7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1000"/>
                                        <p:tgtEl>
                                          <p:spTgt spid="7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fade">
                                      <p:cBhvr>
                                        <p:cTn id="49" dur="1000"/>
                                        <p:tgtEl>
                                          <p:spTgt spid="8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3"/>
                                        </p:tgtEl>
                                        <p:attrNameLst>
                                          <p:attrName>style.visibility</p:attrName>
                                        </p:attrNameLst>
                                      </p:cBhvr>
                                      <p:to>
                                        <p:strVal val="visible"/>
                                      </p:to>
                                    </p:set>
                                    <p:animEffect transition="in" filter="fade">
                                      <p:cBhvr>
                                        <p:cTn id="52"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p:bldP spid="75" grpId="0"/>
      <p:bldP spid="76" grpId="0"/>
      <p:bldP spid="77" grpId="0"/>
      <p:bldP spid="8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矩形 86">
            <a:extLst>
              <a:ext uri="{FF2B5EF4-FFF2-40B4-BE49-F238E27FC236}">
                <a16:creationId xmlns:a16="http://schemas.microsoft.com/office/drawing/2014/main" id="{B02853ED-EE6E-1744-BDCB-3DDAE58E2DAC}"/>
              </a:ext>
            </a:extLst>
          </p:cNvPr>
          <p:cNvSpPr/>
          <p:nvPr/>
        </p:nvSpPr>
        <p:spPr>
          <a:xfrm>
            <a:off x="1341487" y="3987229"/>
            <a:ext cx="9507488" cy="256226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5" name="矩形 84">
            <a:extLst>
              <a:ext uri="{FF2B5EF4-FFF2-40B4-BE49-F238E27FC236}">
                <a16:creationId xmlns:a16="http://schemas.microsoft.com/office/drawing/2014/main" id="{C3EAE560-E22C-CE4D-B31E-585E993E2612}"/>
              </a:ext>
            </a:extLst>
          </p:cNvPr>
          <p:cNvSpPr/>
          <p:nvPr/>
        </p:nvSpPr>
        <p:spPr>
          <a:xfrm>
            <a:off x="1601354" y="5401033"/>
            <a:ext cx="8989292" cy="957268"/>
          </a:xfrm>
          <a:prstGeom prst="rect">
            <a:avLst/>
          </a:prstGeom>
          <a:solidFill>
            <a:schemeClr val="accent3">
              <a:lumMod val="20000"/>
              <a:lumOff val="80000"/>
              <a:alpha val="50000"/>
            </a:schemeClr>
          </a:solidFill>
          <a:ln w="190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3" name="矩形 82">
            <a:extLst>
              <a:ext uri="{FF2B5EF4-FFF2-40B4-BE49-F238E27FC236}">
                <a16:creationId xmlns:a16="http://schemas.microsoft.com/office/drawing/2014/main" id="{48AFDDBB-FB69-5846-8AF0-61C023E1BBC5}"/>
              </a:ext>
            </a:extLst>
          </p:cNvPr>
          <p:cNvSpPr/>
          <p:nvPr/>
        </p:nvSpPr>
        <p:spPr>
          <a:xfrm>
            <a:off x="1581071" y="4121958"/>
            <a:ext cx="8989292" cy="932106"/>
          </a:xfrm>
          <a:prstGeom prst="rect">
            <a:avLst/>
          </a:prstGeom>
          <a:solidFill>
            <a:schemeClr val="accent3">
              <a:lumMod val="20000"/>
              <a:lumOff val="80000"/>
              <a:alpha val="50000"/>
            </a:schemeClr>
          </a:solidFill>
          <a:ln w="190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8" name="矩形 77">
            <a:extLst>
              <a:ext uri="{FF2B5EF4-FFF2-40B4-BE49-F238E27FC236}">
                <a16:creationId xmlns:a16="http://schemas.microsoft.com/office/drawing/2014/main" id="{933F858E-90EE-FC43-99D8-839F483589EB}"/>
              </a:ext>
            </a:extLst>
          </p:cNvPr>
          <p:cNvSpPr/>
          <p:nvPr/>
        </p:nvSpPr>
        <p:spPr>
          <a:xfrm>
            <a:off x="1581071" y="2442984"/>
            <a:ext cx="8989292" cy="1332005"/>
          </a:xfrm>
          <a:prstGeom prst="rect">
            <a:avLst/>
          </a:prstGeom>
          <a:solidFill>
            <a:schemeClr val="accent3">
              <a:lumMod val="20000"/>
              <a:lumOff val="80000"/>
              <a:alpha val="50000"/>
            </a:schemeClr>
          </a:solidFill>
          <a:ln w="190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9" name="文本框 78">
            <a:extLst>
              <a:ext uri="{FF2B5EF4-FFF2-40B4-BE49-F238E27FC236}">
                <a16:creationId xmlns:a16="http://schemas.microsoft.com/office/drawing/2014/main" id="{8ECB8247-343F-B14C-8E02-6C347B596922}"/>
              </a:ext>
            </a:extLst>
          </p:cNvPr>
          <p:cNvSpPr txBox="1"/>
          <p:nvPr/>
        </p:nvSpPr>
        <p:spPr>
          <a:xfrm>
            <a:off x="1581071" y="2439110"/>
            <a:ext cx="1877437" cy="369332"/>
          </a:xfrm>
          <a:prstGeom prst="rect">
            <a:avLst/>
          </a:prstGeom>
          <a:noFill/>
        </p:spPr>
        <p:txBody>
          <a:bodyPr wrap="none" rtlCol="0">
            <a:spAutoFit/>
          </a:bodyPr>
          <a:lstStyle/>
          <a:p>
            <a:r>
              <a:rPr kumimoji="1" lang="en-US" altLang="zh-CN" b="1" dirty="0">
                <a:solidFill>
                  <a:schemeClr val="tx1">
                    <a:lumMod val="50000"/>
                    <a:lumOff val="50000"/>
                  </a:schemeClr>
                </a:solidFill>
                <a:latin typeface="Arial" panose="020B0604020202020204" pitchFamily="34" charset="0"/>
                <a:cs typeface="Arial" panose="020B0604020202020204" pitchFamily="34" charset="0"/>
              </a:rPr>
              <a:t>Original</a:t>
            </a:r>
            <a:r>
              <a:rPr kumimoji="1" lang="zh-CN" altLang="en-US" b="1" dirty="0">
                <a:solidFill>
                  <a:schemeClr val="tx1">
                    <a:lumMod val="50000"/>
                    <a:lumOff val="50000"/>
                  </a:schemeClr>
                </a:solidFill>
                <a:latin typeface="Arial" panose="020B0604020202020204" pitchFamily="34" charset="0"/>
                <a:cs typeface="Arial" panose="020B0604020202020204" pitchFamily="34" charset="0"/>
              </a:rPr>
              <a:t> </a:t>
            </a:r>
            <a:r>
              <a:rPr kumimoji="1" lang="en-US" altLang="zh-CN" b="1" dirty="0">
                <a:solidFill>
                  <a:schemeClr val="tx1">
                    <a:lumMod val="50000"/>
                    <a:lumOff val="50000"/>
                  </a:schemeClr>
                </a:solidFill>
                <a:latin typeface="Arial" panose="020B0604020202020204" pitchFamily="34" charset="0"/>
                <a:cs typeface="Arial" panose="020B0604020202020204" pitchFamily="34" charset="0"/>
              </a:rPr>
              <a:t>Sketch</a:t>
            </a:r>
            <a:endParaRPr kumimoji="1" lang="zh-CN" altLang="en-US"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1" name="文本框 20"/>
          <p:cNvSpPr txBox="1"/>
          <p:nvPr/>
        </p:nvSpPr>
        <p:spPr>
          <a:xfrm>
            <a:off x="1341487" y="308511"/>
            <a:ext cx="4083953" cy="46166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Cluster-Reduce</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55" name="文本框 354">
            <a:extLst>
              <a:ext uri="{FF2B5EF4-FFF2-40B4-BE49-F238E27FC236}">
                <a16:creationId xmlns:a16="http://schemas.microsoft.com/office/drawing/2014/main" id="{BA71B62F-B149-4770-B3D5-DD3F467C7763}"/>
              </a:ext>
            </a:extLst>
          </p:cNvPr>
          <p:cNvSpPr txBox="1"/>
          <p:nvPr/>
        </p:nvSpPr>
        <p:spPr>
          <a:xfrm>
            <a:off x="621434" y="1447139"/>
            <a:ext cx="8989292" cy="461665"/>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altLang="zh-CN" sz="2400" dirty="0">
                <a:solidFill>
                  <a:srgbClr val="C00000"/>
                </a:solidFill>
              </a:rPr>
              <a:t>Clustered / Compressed Sketch</a:t>
            </a:r>
          </a:p>
        </p:txBody>
      </p:sp>
      <p:graphicFrame>
        <p:nvGraphicFramePr>
          <p:cNvPr id="156" name="表格 16">
            <a:extLst>
              <a:ext uri="{FF2B5EF4-FFF2-40B4-BE49-F238E27FC236}">
                <a16:creationId xmlns:a16="http://schemas.microsoft.com/office/drawing/2014/main" id="{DD0BB47D-69C0-8B45-AA71-6ECDDEE7EC8B}"/>
              </a:ext>
            </a:extLst>
          </p:cNvPr>
          <p:cNvGraphicFramePr>
            <a:graphicFrameLocks noGrp="1"/>
          </p:cNvGraphicFramePr>
          <p:nvPr/>
        </p:nvGraphicFramePr>
        <p:xfrm>
          <a:off x="2411120" y="2878581"/>
          <a:ext cx="7369760" cy="460812"/>
        </p:xfrm>
        <a:graphic>
          <a:graphicData uri="http://schemas.openxmlformats.org/drawingml/2006/table">
            <a:tbl>
              <a:tblPr>
                <a:tableStyleId>{5C22544A-7EE6-4342-B048-85BDC9FD1C3A}</a:tableStyleId>
              </a:tblPr>
              <a:tblGrid>
                <a:gridCol w="460610">
                  <a:extLst>
                    <a:ext uri="{9D8B030D-6E8A-4147-A177-3AD203B41FA5}">
                      <a16:colId xmlns:a16="http://schemas.microsoft.com/office/drawing/2014/main" val="482087450"/>
                    </a:ext>
                  </a:extLst>
                </a:gridCol>
                <a:gridCol w="460610">
                  <a:extLst>
                    <a:ext uri="{9D8B030D-6E8A-4147-A177-3AD203B41FA5}">
                      <a16:colId xmlns:a16="http://schemas.microsoft.com/office/drawing/2014/main" val="2692064935"/>
                    </a:ext>
                  </a:extLst>
                </a:gridCol>
                <a:gridCol w="460610">
                  <a:extLst>
                    <a:ext uri="{9D8B030D-6E8A-4147-A177-3AD203B41FA5}">
                      <a16:colId xmlns:a16="http://schemas.microsoft.com/office/drawing/2014/main" val="142710522"/>
                    </a:ext>
                  </a:extLst>
                </a:gridCol>
                <a:gridCol w="460610">
                  <a:extLst>
                    <a:ext uri="{9D8B030D-6E8A-4147-A177-3AD203B41FA5}">
                      <a16:colId xmlns:a16="http://schemas.microsoft.com/office/drawing/2014/main" val="1140046928"/>
                    </a:ext>
                  </a:extLst>
                </a:gridCol>
                <a:gridCol w="460610">
                  <a:extLst>
                    <a:ext uri="{9D8B030D-6E8A-4147-A177-3AD203B41FA5}">
                      <a16:colId xmlns:a16="http://schemas.microsoft.com/office/drawing/2014/main" val="3645948740"/>
                    </a:ext>
                  </a:extLst>
                </a:gridCol>
                <a:gridCol w="460610">
                  <a:extLst>
                    <a:ext uri="{9D8B030D-6E8A-4147-A177-3AD203B41FA5}">
                      <a16:colId xmlns:a16="http://schemas.microsoft.com/office/drawing/2014/main" val="1082964841"/>
                    </a:ext>
                  </a:extLst>
                </a:gridCol>
                <a:gridCol w="460610">
                  <a:extLst>
                    <a:ext uri="{9D8B030D-6E8A-4147-A177-3AD203B41FA5}">
                      <a16:colId xmlns:a16="http://schemas.microsoft.com/office/drawing/2014/main" val="3316097943"/>
                    </a:ext>
                  </a:extLst>
                </a:gridCol>
                <a:gridCol w="460610">
                  <a:extLst>
                    <a:ext uri="{9D8B030D-6E8A-4147-A177-3AD203B41FA5}">
                      <a16:colId xmlns:a16="http://schemas.microsoft.com/office/drawing/2014/main" val="853197329"/>
                    </a:ext>
                  </a:extLst>
                </a:gridCol>
                <a:gridCol w="460610">
                  <a:extLst>
                    <a:ext uri="{9D8B030D-6E8A-4147-A177-3AD203B41FA5}">
                      <a16:colId xmlns:a16="http://schemas.microsoft.com/office/drawing/2014/main" val="4161479850"/>
                    </a:ext>
                  </a:extLst>
                </a:gridCol>
                <a:gridCol w="460610">
                  <a:extLst>
                    <a:ext uri="{9D8B030D-6E8A-4147-A177-3AD203B41FA5}">
                      <a16:colId xmlns:a16="http://schemas.microsoft.com/office/drawing/2014/main" val="1617522584"/>
                    </a:ext>
                  </a:extLst>
                </a:gridCol>
                <a:gridCol w="460610">
                  <a:extLst>
                    <a:ext uri="{9D8B030D-6E8A-4147-A177-3AD203B41FA5}">
                      <a16:colId xmlns:a16="http://schemas.microsoft.com/office/drawing/2014/main" val="3497655288"/>
                    </a:ext>
                  </a:extLst>
                </a:gridCol>
                <a:gridCol w="460610">
                  <a:extLst>
                    <a:ext uri="{9D8B030D-6E8A-4147-A177-3AD203B41FA5}">
                      <a16:colId xmlns:a16="http://schemas.microsoft.com/office/drawing/2014/main" val="3875018727"/>
                    </a:ext>
                  </a:extLst>
                </a:gridCol>
                <a:gridCol w="460610">
                  <a:extLst>
                    <a:ext uri="{9D8B030D-6E8A-4147-A177-3AD203B41FA5}">
                      <a16:colId xmlns:a16="http://schemas.microsoft.com/office/drawing/2014/main" val="2464215271"/>
                    </a:ext>
                  </a:extLst>
                </a:gridCol>
                <a:gridCol w="460610">
                  <a:extLst>
                    <a:ext uri="{9D8B030D-6E8A-4147-A177-3AD203B41FA5}">
                      <a16:colId xmlns:a16="http://schemas.microsoft.com/office/drawing/2014/main" val="597295480"/>
                    </a:ext>
                  </a:extLst>
                </a:gridCol>
                <a:gridCol w="460610">
                  <a:extLst>
                    <a:ext uri="{9D8B030D-6E8A-4147-A177-3AD203B41FA5}">
                      <a16:colId xmlns:a16="http://schemas.microsoft.com/office/drawing/2014/main" val="3054906347"/>
                    </a:ext>
                  </a:extLst>
                </a:gridCol>
                <a:gridCol w="460610">
                  <a:extLst>
                    <a:ext uri="{9D8B030D-6E8A-4147-A177-3AD203B41FA5}">
                      <a16:colId xmlns:a16="http://schemas.microsoft.com/office/drawing/2014/main" val="4289622038"/>
                    </a:ext>
                  </a:extLst>
                </a:gridCol>
              </a:tblGrid>
              <a:tr h="460812">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27</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19</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11</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9</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8</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29</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3</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7</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72</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42</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69</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37</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13</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17</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91</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3</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73676144"/>
                  </a:ext>
                </a:extLst>
              </a:tr>
            </a:tbl>
          </a:graphicData>
        </a:graphic>
      </p:graphicFrame>
      <mc:AlternateContent xmlns:mc="http://schemas.openxmlformats.org/markup-compatibility/2006" xmlns:a14="http://schemas.microsoft.com/office/drawing/2010/main">
        <mc:Choice Requires="a14">
          <p:sp>
            <p:nvSpPr>
              <p:cNvPr id="195" name="文本框 194">
                <a:extLst>
                  <a:ext uri="{FF2B5EF4-FFF2-40B4-BE49-F238E27FC236}">
                    <a16:creationId xmlns:a16="http://schemas.microsoft.com/office/drawing/2014/main" id="{48FC0A48-EC48-4349-9800-589706E9F095}"/>
                  </a:ext>
                </a:extLst>
              </p:cNvPr>
              <p:cNvSpPr txBox="1"/>
              <p:nvPr/>
            </p:nvSpPr>
            <p:spPr>
              <a:xfrm>
                <a:off x="3098671" y="3420782"/>
                <a:ext cx="436145" cy="338554"/>
              </a:xfrm>
              <a:prstGeom prst="rect">
                <a:avLst/>
              </a:prstGeom>
              <a:solidFill>
                <a:schemeClr val="bg1">
                  <a:lumMod val="95000"/>
                  <a:alpha val="6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solidFill>
                                <a:schemeClr val="accent5">
                                  <a:lumMod val="50000"/>
                                </a:schemeClr>
                              </a:solidFill>
                              <a:latin typeface="Cambria Math" panose="02040503050406030204" pitchFamily="18" charset="0"/>
                            </a:rPr>
                          </m:ctrlPr>
                        </m:sSubPr>
                        <m:e>
                          <m:r>
                            <a:rPr kumimoji="1" lang="zh-CN" altLang="en-US" sz="1600" i="1" smtClean="0">
                              <a:solidFill>
                                <a:schemeClr val="accent5">
                                  <a:lumMod val="50000"/>
                                </a:schemeClr>
                              </a:solidFill>
                              <a:latin typeface="Cambria Math" panose="02040503050406030204" pitchFamily="18" charset="0"/>
                            </a:rPr>
                            <m:t>𝒢</m:t>
                          </m:r>
                        </m:e>
                        <m:sub>
                          <m:r>
                            <a:rPr kumimoji="1" lang="en-US" altLang="zh-CN" sz="1600" b="0" i="1" smtClean="0">
                              <a:solidFill>
                                <a:schemeClr val="accent5">
                                  <a:lumMod val="50000"/>
                                </a:schemeClr>
                              </a:solidFill>
                              <a:latin typeface="Cambria Math" panose="02040503050406030204" pitchFamily="18" charset="0"/>
                            </a:rPr>
                            <m:t>1</m:t>
                          </m:r>
                        </m:sub>
                      </m:sSub>
                    </m:oMath>
                  </m:oMathPara>
                </a14:m>
                <a:endParaRPr kumimoji="1" lang="zh-CN" altLang="en-US" sz="1600" dirty="0">
                  <a:solidFill>
                    <a:schemeClr val="accent5">
                      <a:lumMod val="50000"/>
                    </a:schemeClr>
                  </a:solidFill>
                </a:endParaRPr>
              </a:p>
            </p:txBody>
          </p:sp>
        </mc:Choice>
        <mc:Fallback xmlns="">
          <p:sp>
            <p:nvSpPr>
              <p:cNvPr id="195" name="文本框 194">
                <a:extLst>
                  <a:ext uri="{FF2B5EF4-FFF2-40B4-BE49-F238E27FC236}">
                    <a16:creationId xmlns:a16="http://schemas.microsoft.com/office/drawing/2014/main" id="{48FC0A48-EC48-4349-9800-589706E9F095}"/>
                  </a:ext>
                </a:extLst>
              </p:cNvPr>
              <p:cNvSpPr txBox="1">
                <a:spLocks noRot="1" noChangeAspect="1" noMove="1" noResize="1" noEditPoints="1" noAdjustHandles="1" noChangeArrowheads="1" noChangeShapeType="1" noTextEdit="1"/>
              </p:cNvSpPr>
              <p:nvPr/>
            </p:nvSpPr>
            <p:spPr>
              <a:xfrm>
                <a:off x="3098671" y="3420782"/>
                <a:ext cx="436145" cy="338554"/>
              </a:xfrm>
              <a:prstGeom prst="rect">
                <a:avLst/>
              </a:prstGeom>
              <a:blipFill>
                <a:blip r:embed="rId4"/>
                <a:stretch>
                  <a:fillRect b="-71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6" name="文本框 195">
                <a:extLst>
                  <a:ext uri="{FF2B5EF4-FFF2-40B4-BE49-F238E27FC236}">
                    <a16:creationId xmlns:a16="http://schemas.microsoft.com/office/drawing/2014/main" id="{B16624C4-423E-244E-B090-09DF3E517F04}"/>
                  </a:ext>
                </a:extLst>
              </p:cNvPr>
              <p:cNvSpPr txBox="1"/>
              <p:nvPr/>
            </p:nvSpPr>
            <p:spPr>
              <a:xfrm>
                <a:off x="6829210" y="3418750"/>
                <a:ext cx="440890" cy="338554"/>
              </a:xfrm>
              <a:prstGeom prst="rect">
                <a:avLst/>
              </a:prstGeom>
              <a:solidFill>
                <a:schemeClr val="bg1">
                  <a:lumMod val="95000"/>
                  <a:alpha val="6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solidFill>
                                <a:schemeClr val="accent5">
                                  <a:lumMod val="50000"/>
                                </a:schemeClr>
                              </a:solidFill>
                              <a:latin typeface="Cambria Math" panose="02040503050406030204" pitchFamily="18" charset="0"/>
                            </a:rPr>
                          </m:ctrlPr>
                        </m:sSubPr>
                        <m:e>
                          <m:r>
                            <a:rPr kumimoji="1" lang="zh-CN" altLang="en-US" sz="1600" i="1" smtClean="0">
                              <a:solidFill>
                                <a:schemeClr val="accent5">
                                  <a:lumMod val="50000"/>
                                </a:schemeClr>
                              </a:solidFill>
                              <a:latin typeface="Cambria Math" panose="02040503050406030204" pitchFamily="18" charset="0"/>
                            </a:rPr>
                            <m:t>𝒢</m:t>
                          </m:r>
                        </m:e>
                        <m:sub>
                          <m:r>
                            <a:rPr kumimoji="1" lang="en-US" altLang="zh-CN" sz="1600" b="0" i="1" smtClean="0">
                              <a:solidFill>
                                <a:schemeClr val="accent5">
                                  <a:lumMod val="50000"/>
                                </a:schemeClr>
                              </a:solidFill>
                              <a:latin typeface="Cambria Math" panose="02040503050406030204" pitchFamily="18" charset="0"/>
                            </a:rPr>
                            <m:t>3</m:t>
                          </m:r>
                        </m:sub>
                      </m:sSub>
                    </m:oMath>
                  </m:oMathPara>
                </a14:m>
                <a:endParaRPr kumimoji="1" lang="zh-CN" altLang="en-US" sz="1600" dirty="0">
                  <a:solidFill>
                    <a:schemeClr val="accent5">
                      <a:lumMod val="50000"/>
                    </a:schemeClr>
                  </a:solidFill>
                </a:endParaRPr>
              </a:p>
            </p:txBody>
          </p:sp>
        </mc:Choice>
        <mc:Fallback xmlns="">
          <p:sp>
            <p:nvSpPr>
              <p:cNvPr id="196" name="文本框 195">
                <a:extLst>
                  <a:ext uri="{FF2B5EF4-FFF2-40B4-BE49-F238E27FC236}">
                    <a16:creationId xmlns:a16="http://schemas.microsoft.com/office/drawing/2014/main" id="{B16624C4-423E-244E-B090-09DF3E517F04}"/>
                  </a:ext>
                </a:extLst>
              </p:cNvPr>
              <p:cNvSpPr txBox="1">
                <a:spLocks noRot="1" noChangeAspect="1" noMove="1" noResize="1" noEditPoints="1" noAdjustHandles="1" noChangeArrowheads="1" noChangeShapeType="1" noTextEdit="1"/>
              </p:cNvSpPr>
              <p:nvPr/>
            </p:nvSpPr>
            <p:spPr>
              <a:xfrm>
                <a:off x="6829210" y="3418750"/>
                <a:ext cx="440890" cy="338554"/>
              </a:xfrm>
              <a:prstGeom prst="rect">
                <a:avLst/>
              </a:prstGeom>
              <a:blipFill>
                <a:blip r:embed="rId5"/>
                <a:stretch>
                  <a:fillRect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7" name="文本框 196">
                <a:extLst>
                  <a:ext uri="{FF2B5EF4-FFF2-40B4-BE49-F238E27FC236}">
                    <a16:creationId xmlns:a16="http://schemas.microsoft.com/office/drawing/2014/main" id="{BB297397-5D68-D549-A21C-3179E22C8D41}"/>
                  </a:ext>
                </a:extLst>
              </p:cNvPr>
              <p:cNvSpPr txBox="1"/>
              <p:nvPr/>
            </p:nvSpPr>
            <p:spPr>
              <a:xfrm>
                <a:off x="4961568" y="3418750"/>
                <a:ext cx="440890" cy="338554"/>
              </a:xfrm>
              <a:prstGeom prst="rect">
                <a:avLst/>
              </a:prstGeom>
              <a:solidFill>
                <a:schemeClr val="bg1">
                  <a:lumMod val="95000"/>
                  <a:alpha val="6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solidFill>
                                <a:schemeClr val="accent6">
                                  <a:lumMod val="50000"/>
                                </a:schemeClr>
                              </a:solidFill>
                              <a:latin typeface="Cambria Math" panose="02040503050406030204" pitchFamily="18" charset="0"/>
                            </a:rPr>
                          </m:ctrlPr>
                        </m:sSubPr>
                        <m:e>
                          <m:r>
                            <a:rPr kumimoji="1" lang="zh-CN" altLang="en-US" sz="1600" i="1" smtClean="0">
                              <a:solidFill>
                                <a:schemeClr val="accent6">
                                  <a:lumMod val="50000"/>
                                </a:schemeClr>
                              </a:solidFill>
                              <a:latin typeface="Cambria Math" panose="02040503050406030204" pitchFamily="18" charset="0"/>
                            </a:rPr>
                            <m:t>𝒢</m:t>
                          </m:r>
                        </m:e>
                        <m:sub>
                          <m:r>
                            <a:rPr kumimoji="1" lang="en-US" altLang="zh-CN" sz="1600" b="0" i="1" smtClean="0">
                              <a:solidFill>
                                <a:schemeClr val="accent6">
                                  <a:lumMod val="50000"/>
                                </a:schemeClr>
                              </a:solidFill>
                              <a:latin typeface="Cambria Math" panose="02040503050406030204" pitchFamily="18" charset="0"/>
                            </a:rPr>
                            <m:t>2</m:t>
                          </m:r>
                        </m:sub>
                      </m:sSub>
                    </m:oMath>
                  </m:oMathPara>
                </a14:m>
                <a:endParaRPr kumimoji="1" lang="zh-CN" altLang="en-US" sz="1600" dirty="0">
                  <a:solidFill>
                    <a:schemeClr val="accent6">
                      <a:lumMod val="50000"/>
                    </a:schemeClr>
                  </a:solidFill>
                </a:endParaRPr>
              </a:p>
            </p:txBody>
          </p:sp>
        </mc:Choice>
        <mc:Fallback xmlns="">
          <p:sp>
            <p:nvSpPr>
              <p:cNvPr id="197" name="文本框 196">
                <a:extLst>
                  <a:ext uri="{FF2B5EF4-FFF2-40B4-BE49-F238E27FC236}">
                    <a16:creationId xmlns:a16="http://schemas.microsoft.com/office/drawing/2014/main" id="{BB297397-5D68-D549-A21C-3179E22C8D41}"/>
                  </a:ext>
                </a:extLst>
              </p:cNvPr>
              <p:cNvSpPr txBox="1">
                <a:spLocks noRot="1" noChangeAspect="1" noMove="1" noResize="1" noEditPoints="1" noAdjustHandles="1" noChangeArrowheads="1" noChangeShapeType="1" noTextEdit="1"/>
              </p:cNvSpPr>
              <p:nvPr/>
            </p:nvSpPr>
            <p:spPr>
              <a:xfrm>
                <a:off x="4961568" y="3418750"/>
                <a:ext cx="440890" cy="338554"/>
              </a:xfrm>
              <a:prstGeom prst="rect">
                <a:avLst/>
              </a:prstGeom>
              <a:blipFill>
                <a:blip r:embed="rId6"/>
                <a:stretch>
                  <a:fillRect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8" name="文本框 197">
                <a:extLst>
                  <a:ext uri="{FF2B5EF4-FFF2-40B4-BE49-F238E27FC236}">
                    <a16:creationId xmlns:a16="http://schemas.microsoft.com/office/drawing/2014/main" id="{158B9406-E3C6-3A42-B7F7-BE206466B4EF}"/>
                  </a:ext>
                </a:extLst>
              </p:cNvPr>
              <p:cNvSpPr txBox="1"/>
              <p:nvPr/>
            </p:nvSpPr>
            <p:spPr>
              <a:xfrm>
                <a:off x="8696852" y="3418750"/>
                <a:ext cx="440890" cy="338554"/>
              </a:xfrm>
              <a:prstGeom prst="rect">
                <a:avLst/>
              </a:prstGeom>
              <a:solidFill>
                <a:schemeClr val="bg1">
                  <a:lumMod val="95000"/>
                  <a:alpha val="6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solidFill>
                                <a:schemeClr val="accent6">
                                  <a:lumMod val="50000"/>
                                </a:schemeClr>
                              </a:solidFill>
                              <a:latin typeface="Cambria Math" panose="02040503050406030204" pitchFamily="18" charset="0"/>
                            </a:rPr>
                          </m:ctrlPr>
                        </m:sSubPr>
                        <m:e>
                          <m:r>
                            <a:rPr kumimoji="1" lang="zh-CN" altLang="en-US" sz="1600" i="1" smtClean="0">
                              <a:solidFill>
                                <a:schemeClr val="accent6">
                                  <a:lumMod val="50000"/>
                                </a:schemeClr>
                              </a:solidFill>
                              <a:latin typeface="Cambria Math" panose="02040503050406030204" pitchFamily="18" charset="0"/>
                            </a:rPr>
                            <m:t>𝒢</m:t>
                          </m:r>
                        </m:e>
                        <m:sub>
                          <m:r>
                            <a:rPr kumimoji="1" lang="en-US" altLang="zh-CN" sz="1600" b="0" i="1" smtClean="0">
                              <a:solidFill>
                                <a:schemeClr val="accent6">
                                  <a:lumMod val="50000"/>
                                </a:schemeClr>
                              </a:solidFill>
                              <a:latin typeface="Cambria Math" panose="02040503050406030204" pitchFamily="18" charset="0"/>
                            </a:rPr>
                            <m:t>4</m:t>
                          </m:r>
                        </m:sub>
                      </m:sSub>
                    </m:oMath>
                  </m:oMathPara>
                </a14:m>
                <a:endParaRPr kumimoji="1" lang="zh-CN" altLang="en-US" sz="1600" dirty="0">
                  <a:solidFill>
                    <a:schemeClr val="accent6">
                      <a:lumMod val="50000"/>
                    </a:schemeClr>
                  </a:solidFill>
                </a:endParaRPr>
              </a:p>
            </p:txBody>
          </p:sp>
        </mc:Choice>
        <mc:Fallback xmlns="">
          <p:sp>
            <p:nvSpPr>
              <p:cNvPr id="198" name="文本框 197">
                <a:extLst>
                  <a:ext uri="{FF2B5EF4-FFF2-40B4-BE49-F238E27FC236}">
                    <a16:creationId xmlns:a16="http://schemas.microsoft.com/office/drawing/2014/main" id="{158B9406-E3C6-3A42-B7F7-BE206466B4EF}"/>
                  </a:ext>
                </a:extLst>
              </p:cNvPr>
              <p:cNvSpPr txBox="1">
                <a:spLocks noRot="1" noChangeAspect="1" noMove="1" noResize="1" noEditPoints="1" noAdjustHandles="1" noChangeArrowheads="1" noChangeShapeType="1" noTextEdit="1"/>
              </p:cNvSpPr>
              <p:nvPr/>
            </p:nvSpPr>
            <p:spPr>
              <a:xfrm>
                <a:off x="8696852" y="3418750"/>
                <a:ext cx="440890" cy="338554"/>
              </a:xfrm>
              <a:prstGeom prst="rect">
                <a:avLst/>
              </a:prstGeom>
              <a:blipFill>
                <a:blip r:embed="rId7"/>
                <a:stretch>
                  <a:fillRect b="-11111"/>
                </a:stretch>
              </a:blipFill>
            </p:spPr>
            <p:txBody>
              <a:bodyPr/>
              <a:lstStyle/>
              <a:p>
                <a:r>
                  <a:rPr lang="zh-CN" altLang="en-US">
                    <a:noFill/>
                  </a:rPr>
                  <a:t> </a:t>
                </a:r>
              </a:p>
            </p:txBody>
          </p:sp>
        </mc:Fallback>
      </mc:AlternateContent>
      <p:sp>
        <p:nvSpPr>
          <p:cNvPr id="64" name="圆柱体 63">
            <a:extLst>
              <a:ext uri="{FF2B5EF4-FFF2-40B4-BE49-F238E27FC236}">
                <a16:creationId xmlns:a16="http://schemas.microsoft.com/office/drawing/2014/main" id="{23E1F916-30AB-1D4A-A22F-C78C5CA61E80}"/>
              </a:ext>
            </a:extLst>
          </p:cNvPr>
          <p:cNvSpPr/>
          <p:nvPr/>
        </p:nvSpPr>
        <p:spPr>
          <a:xfrm>
            <a:off x="2172423" y="4193670"/>
            <a:ext cx="468000" cy="468000"/>
          </a:xfrm>
          <a:prstGeom prst="can">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27</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65" name="圆柱体 64">
            <a:extLst>
              <a:ext uri="{FF2B5EF4-FFF2-40B4-BE49-F238E27FC236}">
                <a16:creationId xmlns:a16="http://schemas.microsoft.com/office/drawing/2014/main" id="{1CC5F631-136C-4E49-BE19-D79AEE79A5E0}"/>
              </a:ext>
            </a:extLst>
          </p:cNvPr>
          <p:cNvSpPr/>
          <p:nvPr/>
        </p:nvSpPr>
        <p:spPr>
          <a:xfrm>
            <a:off x="4013790" y="4193670"/>
            <a:ext cx="468000" cy="468000"/>
          </a:xfrm>
          <a:prstGeom prst="can">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11</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66" name="圆柱体 65">
            <a:extLst>
              <a:ext uri="{FF2B5EF4-FFF2-40B4-BE49-F238E27FC236}">
                <a16:creationId xmlns:a16="http://schemas.microsoft.com/office/drawing/2014/main" id="{4A1A2B1D-AE90-BD4E-BD0B-9FDDEE7AC800}"/>
              </a:ext>
            </a:extLst>
          </p:cNvPr>
          <p:cNvSpPr/>
          <p:nvPr/>
        </p:nvSpPr>
        <p:spPr>
          <a:xfrm>
            <a:off x="5855157" y="4193670"/>
            <a:ext cx="468000" cy="468000"/>
          </a:xfrm>
          <a:prstGeom prst="can">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42</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67" name="圆柱体 66">
            <a:extLst>
              <a:ext uri="{FF2B5EF4-FFF2-40B4-BE49-F238E27FC236}">
                <a16:creationId xmlns:a16="http://schemas.microsoft.com/office/drawing/2014/main" id="{77C9479E-B839-7741-98BB-FA8F138E3903}"/>
              </a:ext>
            </a:extLst>
          </p:cNvPr>
          <p:cNvSpPr/>
          <p:nvPr/>
        </p:nvSpPr>
        <p:spPr>
          <a:xfrm>
            <a:off x="7700731" y="4193670"/>
            <a:ext cx="468000" cy="468000"/>
          </a:xfrm>
          <a:prstGeom prst="can">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91</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68" name="圆柱体 67">
            <a:extLst>
              <a:ext uri="{FF2B5EF4-FFF2-40B4-BE49-F238E27FC236}">
                <a16:creationId xmlns:a16="http://schemas.microsoft.com/office/drawing/2014/main" id="{2033482F-5B35-0F4D-8903-9312743A61BE}"/>
              </a:ext>
            </a:extLst>
          </p:cNvPr>
          <p:cNvSpPr/>
          <p:nvPr/>
        </p:nvSpPr>
        <p:spPr>
          <a:xfrm>
            <a:off x="9544691" y="4189194"/>
            <a:ext cx="468000" cy="468000"/>
          </a:xfrm>
          <a:prstGeom prst="can">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17</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84" name="文本框 83">
            <a:extLst>
              <a:ext uri="{FF2B5EF4-FFF2-40B4-BE49-F238E27FC236}">
                <a16:creationId xmlns:a16="http://schemas.microsoft.com/office/drawing/2014/main" id="{1A1BD198-2A61-3F4A-8D95-C0360BA7A46C}"/>
              </a:ext>
            </a:extLst>
          </p:cNvPr>
          <p:cNvSpPr txBox="1"/>
          <p:nvPr/>
        </p:nvSpPr>
        <p:spPr>
          <a:xfrm>
            <a:off x="1576425" y="4664439"/>
            <a:ext cx="1967205" cy="369332"/>
          </a:xfrm>
          <a:prstGeom prst="rect">
            <a:avLst/>
          </a:prstGeom>
          <a:noFill/>
        </p:spPr>
        <p:txBody>
          <a:bodyPr wrap="none" rtlCol="0">
            <a:spAutoFit/>
          </a:bodyPr>
          <a:lstStyle/>
          <a:p>
            <a:r>
              <a:rPr kumimoji="1" lang="en-US" altLang="zh-CN" b="1" dirty="0">
                <a:solidFill>
                  <a:schemeClr val="tx1">
                    <a:lumMod val="50000"/>
                    <a:lumOff val="50000"/>
                  </a:schemeClr>
                </a:solidFill>
                <a:latin typeface="Arial" panose="020B0604020202020204" pitchFamily="34" charset="0"/>
                <a:cs typeface="Arial" panose="020B0604020202020204" pitchFamily="34" charset="0"/>
              </a:rPr>
              <a:t>Representatives</a:t>
            </a:r>
            <a:endParaRPr kumimoji="1" lang="zh-CN" altLang="en-US" b="1" dirty="0">
              <a:solidFill>
                <a:schemeClr val="tx1">
                  <a:lumMod val="50000"/>
                  <a:lumOff val="50000"/>
                </a:schemeClr>
              </a:solidFill>
              <a:latin typeface="Arial" panose="020B0604020202020204" pitchFamily="34" charset="0"/>
              <a:cs typeface="Arial" panose="020B0604020202020204" pitchFamily="34" charset="0"/>
            </a:endParaRPr>
          </a:p>
        </p:txBody>
      </p:sp>
      <p:cxnSp>
        <p:nvCxnSpPr>
          <p:cNvPr id="3" name="直线连接符 2">
            <a:extLst>
              <a:ext uri="{FF2B5EF4-FFF2-40B4-BE49-F238E27FC236}">
                <a16:creationId xmlns:a16="http://schemas.microsoft.com/office/drawing/2014/main" id="{27AE57A0-13C3-004A-BEE7-827C88D3064D}"/>
              </a:ext>
            </a:extLst>
          </p:cNvPr>
          <p:cNvCxnSpPr>
            <a:cxnSpLocks/>
            <a:endCxn id="64" idx="1"/>
          </p:cNvCxnSpPr>
          <p:nvPr/>
        </p:nvCxnSpPr>
        <p:spPr>
          <a:xfrm flipH="1">
            <a:off x="2406423" y="3333600"/>
            <a:ext cx="232726" cy="860070"/>
          </a:xfrm>
          <a:prstGeom prst="line">
            <a:avLst/>
          </a:prstGeom>
          <a:ln w="15875">
            <a:solidFill>
              <a:srgbClr val="C00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5" name="直线连接符 34">
            <a:extLst>
              <a:ext uri="{FF2B5EF4-FFF2-40B4-BE49-F238E27FC236}">
                <a16:creationId xmlns:a16="http://schemas.microsoft.com/office/drawing/2014/main" id="{2325B7BA-DF5D-9841-987C-6203320F4D15}"/>
              </a:ext>
            </a:extLst>
          </p:cNvPr>
          <p:cNvCxnSpPr>
            <a:cxnSpLocks/>
            <a:endCxn id="64" idx="1"/>
          </p:cNvCxnSpPr>
          <p:nvPr/>
        </p:nvCxnSpPr>
        <p:spPr>
          <a:xfrm flipH="1">
            <a:off x="2406423" y="3333600"/>
            <a:ext cx="688304" cy="860070"/>
          </a:xfrm>
          <a:prstGeom prst="line">
            <a:avLst/>
          </a:prstGeom>
          <a:ln w="15875">
            <a:solidFill>
              <a:srgbClr val="C00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直线连接符 35">
            <a:extLst>
              <a:ext uri="{FF2B5EF4-FFF2-40B4-BE49-F238E27FC236}">
                <a16:creationId xmlns:a16="http://schemas.microsoft.com/office/drawing/2014/main" id="{E7A7A7AB-75B6-004F-97D7-BD211B7B7E19}"/>
              </a:ext>
            </a:extLst>
          </p:cNvPr>
          <p:cNvCxnSpPr>
            <a:cxnSpLocks/>
            <a:endCxn id="65" idx="1"/>
          </p:cNvCxnSpPr>
          <p:nvPr/>
        </p:nvCxnSpPr>
        <p:spPr>
          <a:xfrm>
            <a:off x="3544482" y="3333600"/>
            <a:ext cx="703308" cy="860070"/>
          </a:xfrm>
          <a:prstGeom prst="line">
            <a:avLst/>
          </a:prstGeom>
          <a:ln w="15875">
            <a:solidFill>
              <a:srgbClr val="0070C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7" name="直线连接符 36">
            <a:extLst>
              <a:ext uri="{FF2B5EF4-FFF2-40B4-BE49-F238E27FC236}">
                <a16:creationId xmlns:a16="http://schemas.microsoft.com/office/drawing/2014/main" id="{B3A578D9-16E6-3848-AB56-3D081CC3159B}"/>
              </a:ext>
            </a:extLst>
          </p:cNvPr>
          <p:cNvCxnSpPr>
            <a:cxnSpLocks/>
            <a:endCxn id="65" idx="1"/>
          </p:cNvCxnSpPr>
          <p:nvPr/>
        </p:nvCxnSpPr>
        <p:spPr>
          <a:xfrm>
            <a:off x="3999043" y="3333600"/>
            <a:ext cx="248747" cy="860070"/>
          </a:xfrm>
          <a:prstGeom prst="line">
            <a:avLst/>
          </a:prstGeom>
          <a:ln w="15875">
            <a:solidFill>
              <a:srgbClr val="0070C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8" name="直线连接符 37">
            <a:extLst>
              <a:ext uri="{FF2B5EF4-FFF2-40B4-BE49-F238E27FC236}">
                <a16:creationId xmlns:a16="http://schemas.microsoft.com/office/drawing/2014/main" id="{89B6AFB6-C2EB-EB47-A69C-6BE90389081A}"/>
              </a:ext>
            </a:extLst>
          </p:cNvPr>
          <p:cNvCxnSpPr>
            <a:cxnSpLocks/>
            <a:endCxn id="65" idx="1"/>
          </p:cNvCxnSpPr>
          <p:nvPr/>
        </p:nvCxnSpPr>
        <p:spPr>
          <a:xfrm flipH="1">
            <a:off x="4247790" y="3333600"/>
            <a:ext cx="240442" cy="860070"/>
          </a:xfrm>
          <a:prstGeom prst="line">
            <a:avLst/>
          </a:prstGeom>
          <a:ln w="15875">
            <a:solidFill>
              <a:srgbClr val="C00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直线连接符 38">
            <a:extLst>
              <a:ext uri="{FF2B5EF4-FFF2-40B4-BE49-F238E27FC236}">
                <a16:creationId xmlns:a16="http://schemas.microsoft.com/office/drawing/2014/main" id="{C172F121-9D0C-6F4F-83A3-99EF91CEC5D5}"/>
              </a:ext>
            </a:extLst>
          </p:cNvPr>
          <p:cNvCxnSpPr>
            <a:cxnSpLocks/>
            <a:endCxn id="65" idx="1"/>
          </p:cNvCxnSpPr>
          <p:nvPr/>
        </p:nvCxnSpPr>
        <p:spPr>
          <a:xfrm flipH="1">
            <a:off x="4247790" y="3333600"/>
            <a:ext cx="1618624" cy="860070"/>
          </a:xfrm>
          <a:prstGeom prst="line">
            <a:avLst/>
          </a:prstGeom>
          <a:ln w="15875">
            <a:solidFill>
              <a:srgbClr val="C00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直线连接符 39">
            <a:extLst>
              <a:ext uri="{FF2B5EF4-FFF2-40B4-BE49-F238E27FC236}">
                <a16:creationId xmlns:a16="http://schemas.microsoft.com/office/drawing/2014/main" id="{19493A85-0219-714D-823E-229ADEC8A4D7}"/>
              </a:ext>
            </a:extLst>
          </p:cNvPr>
          <p:cNvCxnSpPr>
            <a:cxnSpLocks/>
            <a:endCxn id="67" idx="1"/>
          </p:cNvCxnSpPr>
          <p:nvPr/>
        </p:nvCxnSpPr>
        <p:spPr>
          <a:xfrm>
            <a:off x="6323633" y="3333600"/>
            <a:ext cx="1611098" cy="860070"/>
          </a:xfrm>
          <a:prstGeom prst="line">
            <a:avLst/>
          </a:prstGeom>
          <a:ln w="15875">
            <a:solidFill>
              <a:srgbClr val="0070C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1" name="直线连接符 40">
            <a:extLst>
              <a:ext uri="{FF2B5EF4-FFF2-40B4-BE49-F238E27FC236}">
                <a16:creationId xmlns:a16="http://schemas.microsoft.com/office/drawing/2014/main" id="{7A93E96B-BF0F-2442-A4B3-3B505A383A2D}"/>
              </a:ext>
            </a:extLst>
          </p:cNvPr>
          <p:cNvCxnSpPr>
            <a:cxnSpLocks/>
            <a:endCxn id="65" idx="1"/>
          </p:cNvCxnSpPr>
          <p:nvPr/>
        </p:nvCxnSpPr>
        <p:spPr>
          <a:xfrm flipH="1">
            <a:off x="4247790" y="3333600"/>
            <a:ext cx="1152156" cy="860070"/>
          </a:xfrm>
          <a:prstGeom prst="line">
            <a:avLst/>
          </a:prstGeom>
          <a:ln w="15875">
            <a:solidFill>
              <a:srgbClr val="C00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2" name="直线连接符 41">
            <a:extLst>
              <a:ext uri="{FF2B5EF4-FFF2-40B4-BE49-F238E27FC236}">
                <a16:creationId xmlns:a16="http://schemas.microsoft.com/office/drawing/2014/main" id="{B5FBDB8B-D8E7-BC42-AFE3-48C2AB0DEEA8}"/>
              </a:ext>
            </a:extLst>
          </p:cNvPr>
          <p:cNvCxnSpPr>
            <a:cxnSpLocks/>
            <a:endCxn id="66" idx="1"/>
          </p:cNvCxnSpPr>
          <p:nvPr/>
        </p:nvCxnSpPr>
        <p:spPr>
          <a:xfrm>
            <a:off x="4942017" y="3333600"/>
            <a:ext cx="1147140" cy="860070"/>
          </a:xfrm>
          <a:prstGeom prst="line">
            <a:avLst/>
          </a:prstGeom>
          <a:ln w="15875">
            <a:solidFill>
              <a:srgbClr val="0070C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直线连接符 42">
            <a:extLst>
              <a:ext uri="{FF2B5EF4-FFF2-40B4-BE49-F238E27FC236}">
                <a16:creationId xmlns:a16="http://schemas.microsoft.com/office/drawing/2014/main" id="{FD95DDEE-A3B1-5A4C-B2B8-F0DCA0579AB3}"/>
              </a:ext>
            </a:extLst>
          </p:cNvPr>
          <p:cNvCxnSpPr>
            <a:cxnSpLocks/>
            <a:endCxn id="66" idx="1"/>
          </p:cNvCxnSpPr>
          <p:nvPr/>
        </p:nvCxnSpPr>
        <p:spPr>
          <a:xfrm flipH="1">
            <a:off x="6089157" y="3333600"/>
            <a:ext cx="700532" cy="860070"/>
          </a:xfrm>
          <a:prstGeom prst="line">
            <a:avLst/>
          </a:prstGeom>
          <a:ln w="15875">
            <a:solidFill>
              <a:srgbClr val="C00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直线连接符 43">
            <a:extLst>
              <a:ext uri="{FF2B5EF4-FFF2-40B4-BE49-F238E27FC236}">
                <a16:creationId xmlns:a16="http://schemas.microsoft.com/office/drawing/2014/main" id="{61C2317B-2AB6-AB4C-AF8E-B9AD751BC63D}"/>
              </a:ext>
            </a:extLst>
          </p:cNvPr>
          <p:cNvCxnSpPr>
            <a:cxnSpLocks/>
            <a:endCxn id="67" idx="1"/>
          </p:cNvCxnSpPr>
          <p:nvPr/>
        </p:nvCxnSpPr>
        <p:spPr>
          <a:xfrm>
            <a:off x="7253932" y="3333600"/>
            <a:ext cx="680799" cy="860070"/>
          </a:xfrm>
          <a:prstGeom prst="line">
            <a:avLst/>
          </a:prstGeom>
          <a:ln w="15875">
            <a:solidFill>
              <a:srgbClr val="0070C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直线连接符 44">
            <a:extLst>
              <a:ext uri="{FF2B5EF4-FFF2-40B4-BE49-F238E27FC236}">
                <a16:creationId xmlns:a16="http://schemas.microsoft.com/office/drawing/2014/main" id="{D618CC81-8AD8-5E42-8420-CF0EB1E4540B}"/>
              </a:ext>
            </a:extLst>
          </p:cNvPr>
          <p:cNvCxnSpPr>
            <a:cxnSpLocks/>
            <a:endCxn id="66" idx="1"/>
          </p:cNvCxnSpPr>
          <p:nvPr/>
        </p:nvCxnSpPr>
        <p:spPr>
          <a:xfrm flipH="1">
            <a:off x="6089157" y="3333600"/>
            <a:ext cx="1612658" cy="860070"/>
          </a:xfrm>
          <a:prstGeom prst="line">
            <a:avLst/>
          </a:prstGeom>
          <a:ln w="15875">
            <a:solidFill>
              <a:srgbClr val="C00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直线连接符 45">
            <a:extLst>
              <a:ext uri="{FF2B5EF4-FFF2-40B4-BE49-F238E27FC236}">
                <a16:creationId xmlns:a16="http://schemas.microsoft.com/office/drawing/2014/main" id="{12FF8E27-0CEC-004A-8BD9-4238D9C6B5A6}"/>
              </a:ext>
            </a:extLst>
          </p:cNvPr>
          <p:cNvCxnSpPr>
            <a:cxnSpLocks/>
            <a:endCxn id="68" idx="1"/>
          </p:cNvCxnSpPr>
          <p:nvPr/>
        </p:nvCxnSpPr>
        <p:spPr>
          <a:xfrm>
            <a:off x="8166477" y="3333600"/>
            <a:ext cx="1612214" cy="855594"/>
          </a:xfrm>
          <a:prstGeom prst="line">
            <a:avLst/>
          </a:prstGeom>
          <a:ln w="15875">
            <a:solidFill>
              <a:srgbClr val="0070C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直线连接符 46">
            <a:extLst>
              <a:ext uri="{FF2B5EF4-FFF2-40B4-BE49-F238E27FC236}">
                <a16:creationId xmlns:a16="http://schemas.microsoft.com/office/drawing/2014/main" id="{D7D4C09A-7417-0B42-A732-B511A797DF71}"/>
              </a:ext>
            </a:extLst>
          </p:cNvPr>
          <p:cNvCxnSpPr>
            <a:cxnSpLocks/>
          </p:cNvCxnSpPr>
          <p:nvPr/>
        </p:nvCxnSpPr>
        <p:spPr>
          <a:xfrm>
            <a:off x="8643743" y="3333600"/>
            <a:ext cx="1137137" cy="855594"/>
          </a:xfrm>
          <a:prstGeom prst="line">
            <a:avLst/>
          </a:prstGeom>
          <a:ln w="15875">
            <a:solidFill>
              <a:srgbClr val="0070C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直线连接符 47">
            <a:extLst>
              <a:ext uri="{FF2B5EF4-FFF2-40B4-BE49-F238E27FC236}">
                <a16:creationId xmlns:a16="http://schemas.microsoft.com/office/drawing/2014/main" id="{DDD8012E-B094-5C48-A2A7-C58BBC9904F3}"/>
              </a:ext>
            </a:extLst>
          </p:cNvPr>
          <p:cNvCxnSpPr>
            <a:cxnSpLocks/>
            <a:endCxn id="67" idx="1"/>
          </p:cNvCxnSpPr>
          <p:nvPr/>
        </p:nvCxnSpPr>
        <p:spPr>
          <a:xfrm flipH="1">
            <a:off x="7934731" y="3333600"/>
            <a:ext cx="1165190" cy="860070"/>
          </a:xfrm>
          <a:prstGeom prst="line">
            <a:avLst/>
          </a:prstGeom>
          <a:ln w="15875">
            <a:solidFill>
              <a:srgbClr val="C00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直线连接符 48">
            <a:extLst>
              <a:ext uri="{FF2B5EF4-FFF2-40B4-BE49-F238E27FC236}">
                <a16:creationId xmlns:a16="http://schemas.microsoft.com/office/drawing/2014/main" id="{723487CB-43E6-A247-89C6-00478FE1D37D}"/>
              </a:ext>
            </a:extLst>
          </p:cNvPr>
          <p:cNvCxnSpPr>
            <a:cxnSpLocks/>
            <a:endCxn id="68" idx="1"/>
          </p:cNvCxnSpPr>
          <p:nvPr/>
        </p:nvCxnSpPr>
        <p:spPr>
          <a:xfrm>
            <a:off x="9558471" y="3333600"/>
            <a:ext cx="220220" cy="855594"/>
          </a:xfrm>
          <a:prstGeom prst="line">
            <a:avLst/>
          </a:prstGeom>
          <a:ln w="15875">
            <a:solidFill>
              <a:srgbClr val="0070C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82" name="表格 16">
            <a:extLst>
              <a:ext uri="{FF2B5EF4-FFF2-40B4-BE49-F238E27FC236}">
                <a16:creationId xmlns:a16="http://schemas.microsoft.com/office/drawing/2014/main" id="{81012E88-43FF-D548-AFC8-8F8182F79B7C}"/>
              </a:ext>
            </a:extLst>
          </p:cNvPr>
          <p:cNvGraphicFramePr>
            <a:graphicFrameLocks noGrp="1"/>
          </p:cNvGraphicFramePr>
          <p:nvPr>
            <p:extLst>
              <p:ext uri="{D42A27DB-BD31-4B8C-83A1-F6EECF244321}">
                <p14:modId xmlns:p14="http://schemas.microsoft.com/office/powerpoint/2010/main" val="3263899425"/>
              </p:ext>
            </p:extLst>
          </p:nvPr>
        </p:nvGraphicFramePr>
        <p:xfrm>
          <a:off x="2409864" y="5524931"/>
          <a:ext cx="7372272" cy="464788"/>
        </p:xfrm>
        <a:graphic>
          <a:graphicData uri="http://schemas.openxmlformats.org/drawingml/2006/table">
            <a:tbl>
              <a:tblPr>
                <a:tableStyleId>{5C22544A-7EE6-4342-B048-85BDC9FD1C3A}</a:tableStyleId>
              </a:tblPr>
              <a:tblGrid>
                <a:gridCol w="460767">
                  <a:extLst>
                    <a:ext uri="{9D8B030D-6E8A-4147-A177-3AD203B41FA5}">
                      <a16:colId xmlns:a16="http://schemas.microsoft.com/office/drawing/2014/main" val="482087450"/>
                    </a:ext>
                  </a:extLst>
                </a:gridCol>
                <a:gridCol w="460767">
                  <a:extLst>
                    <a:ext uri="{9D8B030D-6E8A-4147-A177-3AD203B41FA5}">
                      <a16:colId xmlns:a16="http://schemas.microsoft.com/office/drawing/2014/main" val="2692064935"/>
                    </a:ext>
                  </a:extLst>
                </a:gridCol>
                <a:gridCol w="460767">
                  <a:extLst>
                    <a:ext uri="{9D8B030D-6E8A-4147-A177-3AD203B41FA5}">
                      <a16:colId xmlns:a16="http://schemas.microsoft.com/office/drawing/2014/main" val="142710522"/>
                    </a:ext>
                  </a:extLst>
                </a:gridCol>
                <a:gridCol w="460767">
                  <a:extLst>
                    <a:ext uri="{9D8B030D-6E8A-4147-A177-3AD203B41FA5}">
                      <a16:colId xmlns:a16="http://schemas.microsoft.com/office/drawing/2014/main" val="1140046928"/>
                    </a:ext>
                  </a:extLst>
                </a:gridCol>
                <a:gridCol w="460767">
                  <a:extLst>
                    <a:ext uri="{9D8B030D-6E8A-4147-A177-3AD203B41FA5}">
                      <a16:colId xmlns:a16="http://schemas.microsoft.com/office/drawing/2014/main" val="3645948740"/>
                    </a:ext>
                  </a:extLst>
                </a:gridCol>
                <a:gridCol w="460767">
                  <a:extLst>
                    <a:ext uri="{9D8B030D-6E8A-4147-A177-3AD203B41FA5}">
                      <a16:colId xmlns:a16="http://schemas.microsoft.com/office/drawing/2014/main" val="1082964841"/>
                    </a:ext>
                  </a:extLst>
                </a:gridCol>
                <a:gridCol w="460767">
                  <a:extLst>
                    <a:ext uri="{9D8B030D-6E8A-4147-A177-3AD203B41FA5}">
                      <a16:colId xmlns:a16="http://schemas.microsoft.com/office/drawing/2014/main" val="3316097943"/>
                    </a:ext>
                  </a:extLst>
                </a:gridCol>
                <a:gridCol w="460767">
                  <a:extLst>
                    <a:ext uri="{9D8B030D-6E8A-4147-A177-3AD203B41FA5}">
                      <a16:colId xmlns:a16="http://schemas.microsoft.com/office/drawing/2014/main" val="853197329"/>
                    </a:ext>
                  </a:extLst>
                </a:gridCol>
                <a:gridCol w="460767">
                  <a:extLst>
                    <a:ext uri="{9D8B030D-6E8A-4147-A177-3AD203B41FA5}">
                      <a16:colId xmlns:a16="http://schemas.microsoft.com/office/drawing/2014/main" val="4161479850"/>
                    </a:ext>
                  </a:extLst>
                </a:gridCol>
                <a:gridCol w="460767">
                  <a:extLst>
                    <a:ext uri="{9D8B030D-6E8A-4147-A177-3AD203B41FA5}">
                      <a16:colId xmlns:a16="http://schemas.microsoft.com/office/drawing/2014/main" val="1617522584"/>
                    </a:ext>
                  </a:extLst>
                </a:gridCol>
                <a:gridCol w="460767">
                  <a:extLst>
                    <a:ext uri="{9D8B030D-6E8A-4147-A177-3AD203B41FA5}">
                      <a16:colId xmlns:a16="http://schemas.microsoft.com/office/drawing/2014/main" val="3497655288"/>
                    </a:ext>
                  </a:extLst>
                </a:gridCol>
                <a:gridCol w="460767">
                  <a:extLst>
                    <a:ext uri="{9D8B030D-6E8A-4147-A177-3AD203B41FA5}">
                      <a16:colId xmlns:a16="http://schemas.microsoft.com/office/drawing/2014/main" val="3875018727"/>
                    </a:ext>
                  </a:extLst>
                </a:gridCol>
                <a:gridCol w="460767">
                  <a:extLst>
                    <a:ext uri="{9D8B030D-6E8A-4147-A177-3AD203B41FA5}">
                      <a16:colId xmlns:a16="http://schemas.microsoft.com/office/drawing/2014/main" val="2464215271"/>
                    </a:ext>
                  </a:extLst>
                </a:gridCol>
                <a:gridCol w="460767">
                  <a:extLst>
                    <a:ext uri="{9D8B030D-6E8A-4147-A177-3AD203B41FA5}">
                      <a16:colId xmlns:a16="http://schemas.microsoft.com/office/drawing/2014/main" val="597295480"/>
                    </a:ext>
                  </a:extLst>
                </a:gridCol>
                <a:gridCol w="460767">
                  <a:extLst>
                    <a:ext uri="{9D8B030D-6E8A-4147-A177-3AD203B41FA5}">
                      <a16:colId xmlns:a16="http://schemas.microsoft.com/office/drawing/2014/main" val="3054906347"/>
                    </a:ext>
                  </a:extLst>
                </a:gridCol>
                <a:gridCol w="460767">
                  <a:extLst>
                    <a:ext uri="{9D8B030D-6E8A-4147-A177-3AD203B41FA5}">
                      <a16:colId xmlns:a16="http://schemas.microsoft.com/office/drawing/2014/main" val="4289622038"/>
                    </a:ext>
                  </a:extLst>
                </a:gridCol>
              </a:tblGrid>
              <a:tr h="464788">
                <a:tc>
                  <a:txBody>
                    <a:bodyPr/>
                    <a:lstStyle/>
                    <a:p>
                      <a:pPr lvl="0" algn="ctr">
                        <a:lnSpc>
                          <a:spcPct val="100000"/>
                        </a:lnSpc>
                      </a:pPr>
                      <a:r>
                        <a:rPr lang="en-US" altLang="zh-CN" sz="1600" b="0" dirty="0">
                          <a:solidFill>
                            <a:srgbClr val="C00000"/>
                          </a:solidFill>
                          <a:latin typeface="Arial" panose="020B0604020202020204" pitchFamily="34" charset="0"/>
                          <a:cs typeface="Arial" panose="020B0604020202020204" pitchFamily="34" charset="0"/>
                        </a:rPr>
                        <a:t>0</a:t>
                      </a:r>
                      <a:endParaRPr lang="zh-CN" altLang="en-US" sz="1600" b="0" dirty="0">
                        <a:solidFill>
                          <a:srgbClr val="C00000"/>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solidFill>
                            <a:srgbClr val="C00000"/>
                          </a:solidFill>
                          <a:latin typeface="Arial" panose="020B0604020202020204" pitchFamily="34" charset="0"/>
                          <a:cs typeface="Arial" panose="020B0604020202020204" pitchFamily="34" charset="0"/>
                        </a:rPr>
                        <a:t>0</a:t>
                      </a:r>
                      <a:endParaRPr lang="zh-CN" altLang="en-US" sz="1600" b="0" dirty="0">
                        <a:solidFill>
                          <a:srgbClr val="C00000"/>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solidFill>
                            <a:schemeClr val="accent5">
                              <a:lumMod val="75000"/>
                            </a:schemeClr>
                          </a:solidFill>
                          <a:latin typeface="Arial" panose="020B0604020202020204" pitchFamily="34" charset="0"/>
                          <a:cs typeface="Arial" panose="020B0604020202020204" pitchFamily="34" charset="0"/>
                        </a:rPr>
                        <a:t>1</a:t>
                      </a:r>
                      <a:endParaRPr lang="zh-CN" altLang="en-US" sz="1600" b="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solidFill>
                            <a:schemeClr val="accent5">
                              <a:lumMod val="75000"/>
                            </a:schemeClr>
                          </a:solidFill>
                          <a:latin typeface="Arial" panose="020B0604020202020204" pitchFamily="34" charset="0"/>
                          <a:cs typeface="Arial" panose="020B0604020202020204" pitchFamily="34" charset="0"/>
                        </a:rPr>
                        <a:t>1</a:t>
                      </a:r>
                      <a:endParaRPr lang="zh-CN" altLang="en-US" sz="1600" b="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solidFill>
                            <a:srgbClr val="C00000"/>
                          </a:solidFill>
                          <a:latin typeface="Arial" panose="020B0604020202020204" pitchFamily="34" charset="0"/>
                          <a:cs typeface="Arial" panose="020B0604020202020204" pitchFamily="34" charset="0"/>
                        </a:rPr>
                        <a:t>0</a:t>
                      </a:r>
                      <a:endParaRPr lang="zh-CN" altLang="en-US" sz="1600" b="0" dirty="0">
                        <a:solidFill>
                          <a:srgbClr val="C00000"/>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solidFill>
                            <a:schemeClr val="accent5">
                              <a:lumMod val="75000"/>
                            </a:schemeClr>
                          </a:solidFill>
                          <a:latin typeface="Arial" panose="020B0604020202020204" pitchFamily="34" charset="0"/>
                          <a:cs typeface="Arial" panose="020B0604020202020204" pitchFamily="34" charset="0"/>
                        </a:rPr>
                        <a:t>1</a:t>
                      </a:r>
                      <a:endParaRPr lang="zh-CN" altLang="en-US" sz="1600" b="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solidFill>
                            <a:srgbClr val="C00000"/>
                          </a:solidFill>
                          <a:latin typeface="Arial" panose="020B0604020202020204" pitchFamily="34" charset="0"/>
                          <a:cs typeface="Arial" panose="020B0604020202020204" pitchFamily="34" charset="0"/>
                        </a:rPr>
                        <a:t>0</a:t>
                      </a:r>
                      <a:endParaRPr lang="zh-CN" altLang="en-US" sz="1600" b="0" dirty="0">
                        <a:solidFill>
                          <a:srgbClr val="C00000"/>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solidFill>
                            <a:srgbClr val="C00000"/>
                          </a:solidFill>
                          <a:latin typeface="Arial" panose="020B0604020202020204" pitchFamily="34" charset="0"/>
                          <a:cs typeface="Arial" panose="020B0604020202020204" pitchFamily="34" charset="0"/>
                        </a:rPr>
                        <a:t>0</a:t>
                      </a:r>
                      <a:endParaRPr lang="zh-CN" altLang="en-US" sz="1600" b="0" dirty="0">
                        <a:solidFill>
                          <a:srgbClr val="C00000"/>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solidFill>
                            <a:schemeClr val="accent5">
                              <a:lumMod val="75000"/>
                            </a:schemeClr>
                          </a:solidFill>
                          <a:latin typeface="Arial" panose="020B0604020202020204" pitchFamily="34" charset="0"/>
                          <a:cs typeface="Arial" panose="020B0604020202020204" pitchFamily="34" charset="0"/>
                        </a:rPr>
                        <a:t>1</a:t>
                      </a:r>
                      <a:endParaRPr lang="zh-CN" altLang="en-US" sz="1600" b="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solidFill>
                            <a:srgbClr val="C00000"/>
                          </a:solidFill>
                          <a:latin typeface="Arial" panose="020B0604020202020204" pitchFamily="34" charset="0"/>
                          <a:cs typeface="Arial" panose="020B0604020202020204" pitchFamily="34" charset="0"/>
                        </a:rPr>
                        <a:t>0</a:t>
                      </a:r>
                      <a:endParaRPr lang="zh-CN" altLang="en-US" sz="1600" b="0" dirty="0">
                        <a:solidFill>
                          <a:srgbClr val="C00000"/>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solidFill>
                            <a:schemeClr val="accent5">
                              <a:lumMod val="75000"/>
                            </a:schemeClr>
                          </a:solidFill>
                          <a:latin typeface="Arial" panose="020B0604020202020204" pitchFamily="34" charset="0"/>
                          <a:cs typeface="Arial" panose="020B0604020202020204" pitchFamily="34" charset="0"/>
                        </a:rPr>
                        <a:t>1</a:t>
                      </a:r>
                      <a:endParaRPr lang="zh-CN" altLang="en-US" sz="1600" b="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solidFill>
                            <a:srgbClr val="C00000"/>
                          </a:solidFill>
                          <a:latin typeface="Arial" panose="020B0604020202020204" pitchFamily="34" charset="0"/>
                          <a:cs typeface="Arial" panose="020B0604020202020204" pitchFamily="34" charset="0"/>
                        </a:rPr>
                        <a:t>0</a:t>
                      </a:r>
                      <a:endParaRPr lang="zh-CN" altLang="en-US" sz="1600" b="0" dirty="0">
                        <a:solidFill>
                          <a:srgbClr val="C00000"/>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solidFill>
                            <a:schemeClr val="accent5">
                              <a:lumMod val="75000"/>
                            </a:schemeClr>
                          </a:solidFill>
                          <a:latin typeface="Arial" panose="020B0604020202020204" pitchFamily="34" charset="0"/>
                          <a:cs typeface="Arial" panose="020B0604020202020204" pitchFamily="34" charset="0"/>
                        </a:rPr>
                        <a:t>1</a:t>
                      </a:r>
                      <a:endParaRPr lang="zh-CN" altLang="en-US" sz="1600" b="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solidFill>
                            <a:schemeClr val="accent5">
                              <a:lumMod val="75000"/>
                            </a:schemeClr>
                          </a:solidFill>
                          <a:latin typeface="Arial" panose="020B0604020202020204" pitchFamily="34" charset="0"/>
                          <a:cs typeface="Arial" panose="020B0604020202020204" pitchFamily="34" charset="0"/>
                        </a:rPr>
                        <a:t>1</a:t>
                      </a:r>
                      <a:endParaRPr lang="zh-CN" altLang="en-US" sz="1600" b="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solidFill>
                            <a:srgbClr val="C00000"/>
                          </a:solidFill>
                          <a:latin typeface="Arial" panose="020B0604020202020204" pitchFamily="34" charset="0"/>
                          <a:cs typeface="Arial" panose="020B0604020202020204" pitchFamily="34" charset="0"/>
                        </a:rPr>
                        <a:t>0</a:t>
                      </a:r>
                      <a:endParaRPr lang="zh-CN" altLang="en-US" sz="1600" b="0" dirty="0">
                        <a:solidFill>
                          <a:srgbClr val="C00000"/>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solidFill>
                            <a:schemeClr val="accent5">
                              <a:lumMod val="75000"/>
                            </a:schemeClr>
                          </a:solidFill>
                          <a:latin typeface="Arial" panose="020B0604020202020204" pitchFamily="34" charset="0"/>
                          <a:cs typeface="Arial" panose="020B0604020202020204" pitchFamily="34" charset="0"/>
                        </a:rPr>
                        <a:t>1</a:t>
                      </a:r>
                      <a:endParaRPr lang="zh-CN" altLang="en-US" sz="1600" b="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73676144"/>
                  </a:ext>
                </a:extLst>
              </a:tr>
            </a:tbl>
          </a:graphicData>
        </a:graphic>
      </p:graphicFrame>
      <p:sp>
        <p:nvSpPr>
          <p:cNvPr id="86" name="文本框 85">
            <a:extLst>
              <a:ext uri="{FF2B5EF4-FFF2-40B4-BE49-F238E27FC236}">
                <a16:creationId xmlns:a16="http://schemas.microsoft.com/office/drawing/2014/main" id="{E03160A1-4554-8449-B15A-A58B29D41670}"/>
              </a:ext>
            </a:extLst>
          </p:cNvPr>
          <p:cNvSpPr txBox="1"/>
          <p:nvPr/>
        </p:nvSpPr>
        <p:spPr>
          <a:xfrm>
            <a:off x="1601354" y="5988969"/>
            <a:ext cx="1817549" cy="369332"/>
          </a:xfrm>
          <a:prstGeom prst="rect">
            <a:avLst/>
          </a:prstGeom>
          <a:noFill/>
        </p:spPr>
        <p:txBody>
          <a:bodyPr wrap="none" rtlCol="0">
            <a:spAutoFit/>
          </a:bodyPr>
          <a:lstStyle/>
          <a:p>
            <a:r>
              <a:rPr kumimoji="1" lang="en-US" altLang="zh-CN" b="1" dirty="0">
                <a:solidFill>
                  <a:schemeClr val="tx1">
                    <a:lumMod val="50000"/>
                    <a:lumOff val="50000"/>
                  </a:schemeClr>
                </a:solidFill>
                <a:latin typeface="Arial" panose="020B0604020202020204" pitchFamily="34" charset="0"/>
                <a:cs typeface="Arial" panose="020B0604020202020204" pitchFamily="34" charset="0"/>
              </a:rPr>
              <a:t>Indicator Array</a:t>
            </a:r>
            <a:endParaRPr kumimoji="1" lang="zh-CN" altLang="en-US" b="1" dirty="0">
              <a:solidFill>
                <a:schemeClr val="tx1">
                  <a:lumMod val="50000"/>
                  <a:lumOff val="5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738063589"/>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61546" y="1468322"/>
            <a:ext cx="12253546" cy="3886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 Placeholder 3"/>
          <p:cNvSpPr txBox="1">
            <a:spLocks/>
          </p:cNvSpPr>
          <p:nvPr/>
        </p:nvSpPr>
        <p:spPr>
          <a:xfrm>
            <a:off x="1541464" y="2547939"/>
            <a:ext cx="1641475" cy="1570037"/>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15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01</a:t>
            </a:r>
          </a:p>
        </p:txBody>
      </p:sp>
      <p:sp>
        <p:nvSpPr>
          <p:cNvPr id="4" name="文本框 58"/>
          <p:cNvSpPr txBox="1"/>
          <p:nvPr/>
        </p:nvSpPr>
        <p:spPr>
          <a:xfrm>
            <a:off x="3350704" y="3300413"/>
            <a:ext cx="4152498" cy="830997"/>
          </a:xfrm>
          <a:prstGeom prst="rect">
            <a:avLst/>
          </a:prstGeom>
          <a:noFill/>
        </p:spPr>
        <p:txBody>
          <a:bodyPr wrap="square">
            <a:spAutoFit/>
          </a:bodyPr>
          <a:lstStyle/>
          <a:p>
            <a:pPr>
              <a:defRPr/>
            </a:pPr>
            <a:r>
              <a:rPr kumimoji="1" lang="en" altLang="zh-CN" sz="4800" i="1" dirty="0">
                <a:latin typeface="Arial" panose="020B0604020202020204" pitchFamily="34" charset="0"/>
                <a:cs typeface="Arial" panose="020B0604020202020204" pitchFamily="34" charset="0"/>
              </a:rPr>
              <a:t>Background</a:t>
            </a:r>
            <a:endParaRPr lang="zh-CN" altLang="en-US" sz="2800" b="1" i="1" dirty="0">
              <a:latin typeface="微软雅黑" panose="020B0503020204020204" pitchFamily="34" charset="-122"/>
              <a:ea typeface="微软雅黑" panose="020B0503020204020204" pitchFamily="34" charset="-122"/>
            </a:endParaRPr>
          </a:p>
        </p:txBody>
      </p:sp>
      <p:sp>
        <p:nvSpPr>
          <p:cNvPr id="5" name="文本框 59"/>
          <p:cNvSpPr txBox="1"/>
          <p:nvPr/>
        </p:nvSpPr>
        <p:spPr>
          <a:xfrm>
            <a:off x="3363005" y="2773364"/>
            <a:ext cx="2000484" cy="584775"/>
          </a:xfrm>
          <a:prstGeom prst="rect">
            <a:avLst/>
          </a:prstGeom>
          <a:noFill/>
        </p:spPr>
        <p:txBody>
          <a:bodyPr wrap="none">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Part One</a:t>
            </a:r>
            <a:endParaRPr lang="zh-CN" altLang="en-US"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等腰三角形 5"/>
          <p:cNvSpPr/>
          <p:nvPr/>
        </p:nvSpPr>
        <p:spPr>
          <a:xfrm rot="9233090">
            <a:off x="8731250" y="2454275"/>
            <a:ext cx="266700" cy="230188"/>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7" name="等腰三角形 6"/>
          <p:cNvSpPr/>
          <p:nvPr/>
        </p:nvSpPr>
        <p:spPr>
          <a:xfrm rot="15569576">
            <a:off x="8378826" y="3128963"/>
            <a:ext cx="396875" cy="342900"/>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8" name="等腰三角形 7"/>
          <p:cNvSpPr/>
          <p:nvPr/>
        </p:nvSpPr>
        <p:spPr>
          <a:xfrm rot="21371394">
            <a:off x="8247063" y="1804989"/>
            <a:ext cx="266700" cy="230187"/>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9" name="等腰三角形 8"/>
          <p:cNvSpPr/>
          <p:nvPr/>
        </p:nvSpPr>
        <p:spPr>
          <a:xfrm rot="12912161">
            <a:off x="9288463" y="3487739"/>
            <a:ext cx="944562" cy="815975"/>
          </a:xfrm>
          <a:prstGeom prst="triangl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10" name="等腰三角形 9"/>
          <p:cNvSpPr/>
          <p:nvPr/>
        </p:nvSpPr>
        <p:spPr>
          <a:xfrm rot="12912161">
            <a:off x="9156700" y="3427413"/>
            <a:ext cx="1176338" cy="1014412"/>
          </a:xfrm>
          <a:prstGeom prst="triangle">
            <a:avLst/>
          </a:prstGeom>
          <a:noFill/>
          <a:ln w="12700" cap="flat" cmpd="sng" algn="ctr">
            <a:solidFill>
              <a:schemeClr val="accent1"/>
            </a:solid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11" name="椭圆 10"/>
          <p:cNvSpPr/>
          <p:nvPr/>
        </p:nvSpPr>
        <p:spPr>
          <a:xfrm rot="9110320">
            <a:off x="10477500" y="37925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12" name="椭圆 11"/>
          <p:cNvSpPr/>
          <p:nvPr/>
        </p:nvSpPr>
        <p:spPr>
          <a:xfrm rot="9110320">
            <a:off x="9388475" y="4295775"/>
            <a:ext cx="115888" cy="115888"/>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13" name="椭圆 12"/>
          <p:cNvSpPr/>
          <p:nvPr/>
        </p:nvSpPr>
        <p:spPr>
          <a:xfrm rot="9110320">
            <a:off x="9505950" y="31321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14" name="等腰三角形 13"/>
          <p:cNvSpPr/>
          <p:nvPr/>
        </p:nvSpPr>
        <p:spPr>
          <a:xfrm rot="18210217">
            <a:off x="7838282" y="2162970"/>
            <a:ext cx="127000" cy="109537"/>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15" name="等腰三角形 14"/>
          <p:cNvSpPr/>
          <p:nvPr/>
        </p:nvSpPr>
        <p:spPr>
          <a:xfrm rot="8748521">
            <a:off x="8196264" y="2314575"/>
            <a:ext cx="128587" cy="109538"/>
          </a:xfrm>
          <a:prstGeom prst="triangl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cxnSp>
        <p:nvCxnSpPr>
          <p:cNvPr id="16" name="Straight Connector 13"/>
          <p:cNvCxnSpPr>
            <a:cxnSpLocks noChangeShapeType="1"/>
          </p:cNvCxnSpPr>
          <p:nvPr/>
        </p:nvCxnSpPr>
        <p:spPr bwMode="auto">
          <a:xfrm flipH="1">
            <a:off x="1524000" y="4110038"/>
            <a:ext cx="6732588"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90918998"/>
      </p:ext>
    </p:extLst>
  </p:cSld>
  <p:clrMapOvr>
    <a:masterClrMapping/>
  </p:clrMapOvr>
  <mc:AlternateContent xmlns:mc="http://schemas.openxmlformats.org/markup-compatibility/2006" xmlns:p14="http://schemas.microsoft.com/office/powerpoint/2010/main">
    <mc:Choice Requires="p14">
      <p:transition spd="med" p14:dur="700" advTm="3728">
        <p:fade/>
      </p:transition>
    </mc:Choice>
    <mc:Fallback xmlns="">
      <p:transition spd="med" advTm="3728">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矩形 86">
            <a:extLst>
              <a:ext uri="{FF2B5EF4-FFF2-40B4-BE49-F238E27FC236}">
                <a16:creationId xmlns:a16="http://schemas.microsoft.com/office/drawing/2014/main" id="{B02853ED-EE6E-1744-BDCB-3DDAE58E2DAC}"/>
              </a:ext>
            </a:extLst>
          </p:cNvPr>
          <p:cNvSpPr/>
          <p:nvPr/>
        </p:nvSpPr>
        <p:spPr>
          <a:xfrm>
            <a:off x="1341487" y="3987229"/>
            <a:ext cx="9507488" cy="256226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5" name="矩形 84">
            <a:extLst>
              <a:ext uri="{FF2B5EF4-FFF2-40B4-BE49-F238E27FC236}">
                <a16:creationId xmlns:a16="http://schemas.microsoft.com/office/drawing/2014/main" id="{C3EAE560-E22C-CE4D-B31E-585E993E2612}"/>
              </a:ext>
            </a:extLst>
          </p:cNvPr>
          <p:cNvSpPr/>
          <p:nvPr/>
        </p:nvSpPr>
        <p:spPr>
          <a:xfrm>
            <a:off x="1601354" y="5401033"/>
            <a:ext cx="8989292" cy="957268"/>
          </a:xfrm>
          <a:prstGeom prst="rect">
            <a:avLst/>
          </a:prstGeom>
          <a:solidFill>
            <a:schemeClr val="accent3">
              <a:lumMod val="20000"/>
              <a:lumOff val="80000"/>
              <a:alpha val="50000"/>
            </a:schemeClr>
          </a:solidFill>
          <a:ln w="190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3" name="矩形 82">
            <a:extLst>
              <a:ext uri="{FF2B5EF4-FFF2-40B4-BE49-F238E27FC236}">
                <a16:creationId xmlns:a16="http://schemas.microsoft.com/office/drawing/2014/main" id="{48AFDDBB-FB69-5846-8AF0-61C023E1BBC5}"/>
              </a:ext>
            </a:extLst>
          </p:cNvPr>
          <p:cNvSpPr/>
          <p:nvPr/>
        </p:nvSpPr>
        <p:spPr>
          <a:xfrm>
            <a:off x="1581071" y="4121958"/>
            <a:ext cx="8989292" cy="932106"/>
          </a:xfrm>
          <a:prstGeom prst="rect">
            <a:avLst/>
          </a:prstGeom>
          <a:solidFill>
            <a:schemeClr val="accent3">
              <a:lumMod val="20000"/>
              <a:lumOff val="80000"/>
              <a:alpha val="50000"/>
            </a:schemeClr>
          </a:solidFill>
          <a:ln w="190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8" name="矩形 77">
            <a:extLst>
              <a:ext uri="{FF2B5EF4-FFF2-40B4-BE49-F238E27FC236}">
                <a16:creationId xmlns:a16="http://schemas.microsoft.com/office/drawing/2014/main" id="{933F858E-90EE-FC43-99D8-839F483589EB}"/>
              </a:ext>
            </a:extLst>
          </p:cNvPr>
          <p:cNvSpPr/>
          <p:nvPr/>
        </p:nvSpPr>
        <p:spPr>
          <a:xfrm>
            <a:off x="1581071" y="2442984"/>
            <a:ext cx="8989292" cy="1332005"/>
          </a:xfrm>
          <a:prstGeom prst="rect">
            <a:avLst/>
          </a:prstGeom>
          <a:solidFill>
            <a:schemeClr val="accent3">
              <a:lumMod val="20000"/>
              <a:lumOff val="80000"/>
              <a:alpha val="50000"/>
            </a:schemeClr>
          </a:solidFill>
          <a:ln w="190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9" name="文本框 78">
            <a:extLst>
              <a:ext uri="{FF2B5EF4-FFF2-40B4-BE49-F238E27FC236}">
                <a16:creationId xmlns:a16="http://schemas.microsoft.com/office/drawing/2014/main" id="{8ECB8247-343F-B14C-8E02-6C347B596922}"/>
              </a:ext>
            </a:extLst>
          </p:cNvPr>
          <p:cNvSpPr txBox="1"/>
          <p:nvPr/>
        </p:nvSpPr>
        <p:spPr>
          <a:xfrm>
            <a:off x="1581071" y="2439110"/>
            <a:ext cx="1877437" cy="369332"/>
          </a:xfrm>
          <a:prstGeom prst="rect">
            <a:avLst/>
          </a:prstGeom>
          <a:noFill/>
        </p:spPr>
        <p:txBody>
          <a:bodyPr wrap="none" rtlCol="0">
            <a:spAutoFit/>
          </a:bodyPr>
          <a:lstStyle/>
          <a:p>
            <a:r>
              <a:rPr kumimoji="1" lang="en-US" altLang="zh-CN" b="1" dirty="0">
                <a:solidFill>
                  <a:schemeClr val="tx1">
                    <a:lumMod val="50000"/>
                    <a:lumOff val="50000"/>
                  </a:schemeClr>
                </a:solidFill>
                <a:latin typeface="Arial" panose="020B0604020202020204" pitchFamily="34" charset="0"/>
                <a:cs typeface="Arial" panose="020B0604020202020204" pitchFamily="34" charset="0"/>
              </a:rPr>
              <a:t>Original</a:t>
            </a:r>
            <a:r>
              <a:rPr kumimoji="1" lang="zh-CN" altLang="en-US" b="1" dirty="0">
                <a:solidFill>
                  <a:schemeClr val="tx1">
                    <a:lumMod val="50000"/>
                    <a:lumOff val="50000"/>
                  </a:schemeClr>
                </a:solidFill>
                <a:latin typeface="Arial" panose="020B0604020202020204" pitchFamily="34" charset="0"/>
                <a:cs typeface="Arial" panose="020B0604020202020204" pitchFamily="34" charset="0"/>
              </a:rPr>
              <a:t> </a:t>
            </a:r>
            <a:r>
              <a:rPr kumimoji="1" lang="en-US" altLang="zh-CN" b="1" dirty="0">
                <a:solidFill>
                  <a:schemeClr val="tx1">
                    <a:lumMod val="50000"/>
                    <a:lumOff val="50000"/>
                  </a:schemeClr>
                </a:solidFill>
                <a:latin typeface="Arial" panose="020B0604020202020204" pitchFamily="34" charset="0"/>
                <a:cs typeface="Arial" panose="020B0604020202020204" pitchFamily="34" charset="0"/>
              </a:rPr>
              <a:t>Sketch</a:t>
            </a:r>
            <a:endParaRPr kumimoji="1" lang="zh-CN" altLang="en-US"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1" name="文本框 20"/>
          <p:cNvSpPr txBox="1"/>
          <p:nvPr/>
        </p:nvSpPr>
        <p:spPr>
          <a:xfrm>
            <a:off x="1341487" y="308511"/>
            <a:ext cx="4083953" cy="46166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Cluster-Reduce</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mc:AlternateContent xmlns:mc="http://schemas.openxmlformats.org/markup-compatibility/2006" xmlns:a14="http://schemas.microsoft.com/office/drawing/2010/main">
        <mc:Choice Requires="a14">
          <p:sp>
            <p:nvSpPr>
              <p:cNvPr id="355" name="文本框 354">
                <a:extLst>
                  <a:ext uri="{FF2B5EF4-FFF2-40B4-BE49-F238E27FC236}">
                    <a16:creationId xmlns:a16="http://schemas.microsoft.com/office/drawing/2014/main" id="{BA71B62F-B149-4770-B3D5-DD3F467C7763}"/>
                  </a:ext>
                </a:extLst>
              </p:cNvPr>
              <p:cNvSpPr txBox="1"/>
              <p:nvPr/>
            </p:nvSpPr>
            <p:spPr>
              <a:xfrm>
                <a:off x="621434" y="1447139"/>
                <a:ext cx="8989292" cy="984885"/>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altLang="zh-CN" sz="2400" dirty="0">
                    <a:solidFill>
                      <a:srgbClr val="C00000"/>
                    </a:solidFill>
                  </a:rPr>
                  <a:t>Clustered / Compressed Sketch</a:t>
                </a:r>
              </a:p>
              <a:p>
                <a:pPr marL="1257300" lvl="2" indent="-342900">
                  <a:spcAft>
                    <a:spcPts val="1200"/>
                  </a:spcAft>
                  <a:buFont typeface="Arial" panose="020B0604020202020204" pitchFamily="34" charset="0"/>
                  <a:buChar char="•"/>
                </a:pPr>
                <a14:m>
                  <m:oMath xmlns:m="http://schemas.openxmlformats.org/officeDocument/2006/math">
                    <m:func>
                      <m:funcPr>
                        <m:ctrlPr>
                          <a:rPr lang="en-US" altLang="zh-CN" sz="2400" b="0" i="1" smtClean="0">
                            <a:solidFill>
                              <a:schemeClr val="tx1"/>
                            </a:solidFill>
                            <a:latin typeface="Cambria Math" panose="02040503050406030204" pitchFamily="18" charset="0"/>
                          </a:rPr>
                        </m:ctrlPr>
                      </m:funcPr>
                      <m:fName>
                        <m:r>
                          <m:rPr>
                            <m:sty m:val="p"/>
                          </m:rPr>
                          <a:rPr lang="en-US" altLang="zh-CN" sz="2400" b="0" i="0" smtClean="0">
                            <a:solidFill>
                              <a:schemeClr val="tx1"/>
                            </a:solidFill>
                            <a:latin typeface="Cambria Math" panose="02040503050406030204" pitchFamily="18" charset="0"/>
                          </a:rPr>
                          <m:t>min</m:t>
                        </m:r>
                      </m:fName>
                      <m:e>
                        <m:d>
                          <m:dPr>
                            <m:ctrlPr>
                              <a:rPr lang="en-US" altLang="zh-CN" sz="2400" b="0" i="1" smtClean="0">
                                <a:solidFill>
                                  <a:schemeClr val="tx1"/>
                                </a:solidFill>
                                <a:latin typeface="Cambria Math" panose="02040503050406030204" pitchFamily="18" charset="0"/>
                              </a:rPr>
                            </m:ctrlPr>
                          </m:dPr>
                          <m:e>
                            <m:r>
                              <a:rPr lang="en-US" altLang="zh-CN" sz="2400" b="0" i="1" smtClean="0">
                                <a:solidFill>
                                  <a:schemeClr val="tx1"/>
                                </a:solidFill>
                                <a:latin typeface="Cambria Math" panose="02040503050406030204" pitchFamily="18" charset="0"/>
                              </a:rPr>
                              <m:t>8,7,13</m:t>
                            </m:r>
                          </m:e>
                        </m:d>
                      </m:e>
                    </m:func>
                    <m:r>
                      <a:rPr lang="en-US" altLang="zh-CN" sz="2400" b="0" i="1" smtClean="0">
                        <a:solidFill>
                          <a:schemeClr val="tx1"/>
                        </a:solidFill>
                        <a:latin typeface="Cambria Math" panose="02040503050406030204" pitchFamily="18" charset="0"/>
                      </a:rPr>
                      <m:t>=7</m:t>
                    </m:r>
                  </m:oMath>
                </a14:m>
                <a:endParaRPr lang="en-US" altLang="zh-CN" sz="2400" dirty="0">
                  <a:solidFill>
                    <a:schemeClr val="tx1"/>
                  </a:solidFill>
                </a:endParaRPr>
              </a:p>
            </p:txBody>
          </p:sp>
        </mc:Choice>
        <mc:Fallback xmlns="">
          <p:sp>
            <p:nvSpPr>
              <p:cNvPr id="355" name="文本框 354">
                <a:extLst>
                  <a:ext uri="{FF2B5EF4-FFF2-40B4-BE49-F238E27FC236}">
                    <a16:creationId xmlns:a16="http://schemas.microsoft.com/office/drawing/2014/main" id="{BA71B62F-B149-4770-B3D5-DD3F467C7763}"/>
                  </a:ext>
                </a:extLst>
              </p:cNvPr>
              <p:cNvSpPr txBox="1">
                <a:spLocks noRot="1" noChangeAspect="1" noMove="1" noResize="1" noEditPoints="1" noAdjustHandles="1" noChangeArrowheads="1" noChangeShapeType="1" noTextEdit="1"/>
              </p:cNvSpPr>
              <p:nvPr/>
            </p:nvSpPr>
            <p:spPr>
              <a:xfrm>
                <a:off x="621434" y="1447139"/>
                <a:ext cx="8989292" cy="984885"/>
              </a:xfrm>
              <a:prstGeom prst="rect">
                <a:avLst/>
              </a:prstGeom>
              <a:blipFill>
                <a:blip r:embed="rId4"/>
                <a:stretch>
                  <a:fillRect t="-5063" b="-10127"/>
                </a:stretch>
              </a:blipFill>
            </p:spPr>
            <p:txBody>
              <a:bodyPr/>
              <a:lstStyle/>
              <a:p>
                <a:r>
                  <a:rPr lang="zh-CN" altLang="en-US">
                    <a:noFill/>
                  </a:rPr>
                  <a:t> </a:t>
                </a:r>
              </a:p>
            </p:txBody>
          </p:sp>
        </mc:Fallback>
      </mc:AlternateContent>
      <p:graphicFrame>
        <p:nvGraphicFramePr>
          <p:cNvPr id="156" name="表格 16">
            <a:extLst>
              <a:ext uri="{FF2B5EF4-FFF2-40B4-BE49-F238E27FC236}">
                <a16:creationId xmlns:a16="http://schemas.microsoft.com/office/drawing/2014/main" id="{DD0BB47D-69C0-8B45-AA71-6ECDDEE7EC8B}"/>
              </a:ext>
            </a:extLst>
          </p:cNvPr>
          <p:cNvGraphicFramePr>
            <a:graphicFrameLocks noGrp="1"/>
          </p:cNvGraphicFramePr>
          <p:nvPr>
            <p:extLst>
              <p:ext uri="{D42A27DB-BD31-4B8C-83A1-F6EECF244321}">
                <p14:modId xmlns:p14="http://schemas.microsoft.com/office/powerpoint/2010/main" val="2366676602"/>
              </p:ext>
            </p:extLst>
          </p:nvPr>
        </p:nvGraphicFramePr>
        <p:xfrm>
          <a:off x="2411120" y="2878581"/>
          <a:ext cx="7369760" cy="460812"/>
        </p:xfrm>
        <a:graphic>
          <a:graphicData uri="http://schemas.openxmlformats.org/drawingml/2006/table">
            <a:tbl>
              <a:tblPr>
                <a:tableStyleId>{5C22544A-7EE6-4342-B048-85BDC9FD1C3A}</a:tableStyleId>
              </a:tblPr>
              <a:tblGrid>
                <a:gridCol w="460610">
                  <a:extLst>
                    <a:ext uri="{9D8B030D-6E8A-4147-A177-3AD203B41FA5}">
                      <a16:colId xmlns:a16="http://schemas.microsoft.com/office/drawing/2014/main" val="482087450"/>
                    </a:ext>
                  </a:extLst>
                </a:gridCol>
                <a:gridCol w="460610">
                  <a:extLst>
                    <a:ext uri="{9D8B030D-6E8A-4147-A177-3AD203B41FA5}">
                      <a16:colId xmlns:a16="http://schemas.microsoft.com/office/drawing/2014/main" val="2692064935"/>
                    </a:ext>
                  </a:extLst>
                </a:gridCol>
                <a:gridCol w="460610">
                  <a:extLst>
                    <a:ext uri="{9D8B030D-6E8A-4147-A177-3AD203B41FA5}">
                      <a16:colId xmlns:a16="http://schemas.microsoft.com/office/drawing/2014/main" val="142710522"/>
                    </a:ext>
                  </a:extLst>
                </a:gridCol>
                <a:gridCol w="460610">
                  <a:extLst>
                    <a:ext uri="{9D8B030D-6E8A-4147-A177-3AD203B41FA5}">
                      <a16:colId xmlns:a16="http://schemas.microsoft.com/office/drawing/2014/main" val="1140046928"/>
                    </a:ext>
                  </a:extLst>
                </a:gridCol>
                <a:gridCol w="460610">
                  <a:extLst>
                    <a:ext uri="{9D8B030D-6E8A-4147-A177-3AD203B41FA5}">
                      <a16:colId xmlns:a16="http://schemas.microsoft.com/office/drawing/2014/main" val="3645948740"/>
                    </a:ext>
                  </a:extLst>
                </a:gridCol>
                <a:gridCol w="460610">
                  <a:extLst>
                    <a:ext uri="{9D8B030D-6E8A-4147-A177-3AD203B41FA5}">
                      <a16:colId xmlns:a16="http://schemas.microsoft.com/office/drawing/2014/main" val="1082964841"/>
                    </a:ext>
                  </a:extLst>
                </a:gridCol>
                <a:gridCol w="460610">
                  <a:extLst>
                    <a:ext uri="{9D8B030D-6E8A-4147-A177-3AD203B41FA5}">
                      <a16:colId xmlns:a16="http://schemas.microsoft.com/office/drawing/2014/main" val="3316097943"/>
                    </a:ext>
                  </a:extLst>
                </a:gridCol>
                <a:gridCol w="460610">
                  <a:extLst>
                    <a:ext uri="{9D8B030D-6E8A-4147-A177-3AD203B41FA5}">
                      <a16:colId xmlns:a16="http://schemas.microsoft.com/office/drawing/2014/main" val="853197329"/>
                    </a:ext>
                  </a:extLst>
                </a:gridCol>
                <a:gridCol w="460610">
                  <a:extLst>
                    <a:ext uri="{9D8B030D-6E8A-4147-A177-3AD203B41FA5}">
                      <a16:colId xmlns:a16="http://schemas.microsoft.com/office/drawing/2014/main" val="4161479850"/>
                    </a:ext>
                  </a:extLst>
                </a:gridCol>
                <a:gridCol w="460610">
                  <a:extLst>
                    <a:ext uri="{9D8B030D-6E8A-4147-A177-3AD203B41FA5}">
                      <a16:colId xmlns:a16="http://schemas.microsoft.com/office/drawing/2014/main" val="1617522584"/>
                    </a:ext>
                  </a:extLst>
                </a:gridCol>
                <a:gridCol w="460610">
                  <a:extLst>
                    <a:ext uri="{9D8B030D-6E8A-4147-A177-3AD203B41FA5}">
                      <a16:colId xmlns:a16="http://schemas.microsoft.com/office/drawing/2014/main" val="3497655288"/>
                    </a:ext>
                  </a:extLst>
                </a:gridCol>
                <a:gridCol w="460610">
                  <a:extLst>
                    <a:ext uri="{9D8B030D-6E8A-4147-A177-3AD203B41FA5}">
                      <a16:colId xmlns:a16="http://schemas.microsoft.com/office/drawing/2014/main" val="3875018727"/>
                    </a:ext>
                  </a:extLst>
                </a:gridCol>
                <a:gridCol w="460610">
                  <a:extLst>
                    <a:ext uri="{9D8B030D-6E8A-4147-A177-3AD203B41FA5}">
                      <a16:colId xmlns:a16="http://schemas.microsoft.com/office/drawing/2014/main" val="2464215271"/>
                    </a:ext>
                  </a:extLst>
                </a:gridCol>
                <a:gridCol w="460610">
                  <a:extLst>
                    <a:ext uri="{9D8B030D-6E8A-4147-A177-3AD203B41FA5}">
                      <a16:colId xmlns:a16="http://schemas.microsoft.com/office/drawing/2014/main" val="597295480"/>
                    </a:ext>
                  </a:extLst>
                </a:gridCol>
                <a:gridCol w="460610">
                  <a:extLst>
                    <a:ext uri="{9D8B030D-6E8A-4147-A177-3AD203B41FA5}">
                      <a16:colId xmlns:a16="http://schemas.microsoft.com/office/drawing/2014/main" val="3054906347"/>
                    </a:ext>
                  </a:extLst>
                </a:gridCol>
                <a:gridCol w="460610">
                  <a:extLst>
                    <a:ext uri="{9D8B030D-6E8A-4147-A177-3AD203B41FA5}">
                      <a16:colId xmlns:a16="http://schemas.microsoft.com/office/drawing/2014/main" val="4289622038"/>
                    </a:ext>
                  </a:extLst>
                </a:gridCol>
              </a:tblGrid>
              <a:tr h="460812">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27</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19</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11</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9</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8</a:t>
                      </a:r>
                      <a:endParaRPr lang="zh-CN" altLang="en-US" sz="1600" b="0" dirty="0">
                        <a:latin typeface="Arial" panose="020B0604020202020204" pitchFamily="34" charset="0"/>
                        <a:cs typeface="Arial" panose="020B0604020202020204" pitchFamily="34" charset="0"/>
                      </a:endParaRPr>
                    </a:p>
                  </a:txBody>
                  <a:tcPr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29</a:t>
                      </a:r>
                      <a:endParaRPr lang="zh-CN" altLang="en-US" sz="1600" b="0" dirty="0">
                        <a:latin typeface="Arial" panose="020B0604020202020204" pitchFamily="34" charset="0"/>
                        <a:cs typeface="Arial" panose="020B0604020202020204" pitchFamily="34" charset="0"/>
                      </a:endParaRPr>
                    </a:p>
                  </a:txBody>
                  <a:tcPr anchor="ctr">
                    <a:lnL w="28575" cap="flat" cmpd="sng" algn="ctr">
                      <a:solidFill>
                        <a:schemeClr val="accent2">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3</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7</a:t>
                      </a:r>
                      <a:endParaRPr lang="zh-CN" altLang="en-US" sz="1600" b="0" dirty="0">
                        <a:latin typeface="Arial" panose="020B0604020202020204" pitchFamily="34" charset="0"/>
                        <a:cs typeface="Arial" panose="020B0604020202020204" pitchFamily="34" charset="0"/>
                      </a:endParaRPr>
                    </a:p>
                  </a:txBody>
                  <a:tcPr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72</a:t>
                      </a:r>
                      <a:endParaRPr lang="zh-CN" altLang="en-US" sz="1600" b="0" dirty="0">
                        <a:latin typeface="Arial" panose="020B0604020202020204" pitchFamily="34" charset="0"/>
                        <a:cs typeface="Arial" panose="020B0604020202020204" pitchFamily="34" charset="0"/>
                      </a:endParaRPr>
                    </a:p>
                  </a:txBody>
                  <a:tcPr anchor="ctr">
                    <a:lnL w="28575" cap="flat" cmpd="sng" algn="ctr">
                      <a:solidFill>
                        <a:schemeClr val="accent2">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42</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69</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37</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13</a:t>
                      </a:r>
                      <a:endParaRPr lang="zh-CN" altLang="en-US" sz="1600" b="0" dirty="0">
                        <a:latin typeface="Arial" panose="020B0604020202020204" pitchFamily="34" charset="0"/>
                        <a:cs typeface="Arial" panose="020B0604020202020204" pitchFamily="34" charset="0"/>
                      </a:endParaRPr>
                    </a:p>
                  </a:txBody>
                  <a:tcPr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17</a:t>
                      </a:r>
                      <a:endParaRPr lang="zh-CN" altLang="en-US" sz="1600" b="0" dirty="0">
                        <a:latin typeface="Arial" panose="020B0604020202020204" pitchFamily="34" charset="0"/>
                        <a:cs typeface="Arial" panose="020B0604020202020204" pitchFamily="34" charset="0"/>
                      </a:endParaRPr>
                    </a:p>
                  </a:txBody>
                  <a:tcPr anchor="ctr">
                    <a:lnL w="28575" cap="flat" cmpd="sng" algn="ctr">
                      <a:solidFill>
                        <a:schemeClr val="accent2">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91</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3</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73676144"/>
                  </a:ext>
                </a:extLst>
              </a:tr>
            </a:tbl>
          </a:graphicData>
        </a:graphic>
      </p:graphicFrame>
      <mc:AlternateContent xmlns:mc="http://schemas.openxmlformats.org/markup-compatibility/2006" xmlns:a14="http://schemas.microsoft.com/office/drawing/2010/main">
        <mc:Choice Requires="a14">
          <p:sp>
            <p:nvSpPr>
              <p:cNvPr id="195" name="文本框 194">
                <a:extLst>
                  <a:ext uri="{FF2B5EF4-FFF2-40B4-BE49-F238E27FC236}">
                    <a16:creationId xmlns:a16="http://schemas.microsoft.com/office/drawing/2014/main" id="{48FC0A48-EC48-4349-9800-589706E9F095}"/>
                  </a:ext>
                </a:extLst>
              </p:cNvPr>
              <p:cNvSpPr txBox="1"/>
              <p:nvPr/>
            </p:nvSpPr>
            <p:spPr>
              <a:xfrm>
                <a:off x="3098671" y="3420782"/>
                <a:ext cx="436145" cy="338554"/>
              </a:xfrm>
              <a:prstGeom prst="rect">
                <a:avLst/>
              </a:prstGeom>
              <a:solidFill>
                <a:schemeClr val="bg1">
                  <a:lumMod val="95000"/>
                  <a:alpha val="6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solidFill>
                                <a:schemeClr val="accent5">
                                  <a:lumMod val="50000"/>
                                </a:schemeClr>
                              </a:solidFill>
                              <a:latin typeface="Cambria Math" panose="02040503050406030204" pitchFamily="18" charset="0"/>
                            </a:rPr>
                          </m:ctrlPr>
                        </m:sSubPr>
                        <m:e>
                          <m:r>
                            <a:rPr kumimoji="1" lang="zh-CN" altLang="en-US" sz="1600" i="1" smtClean="0">
                              <a:solidFill>
                                <a:schemeClr val="accent5">
                                  <a:lumMod val="50000"/>
                                </a:schemeClr>
                              </a:solidFill>
                              <a:latin typeface="Cambria Math" panose="02040503050406030204" pitchFamily="18" charset="0"/>
                            </a:rPr>
                            <m:t>𝒢</m:t>
                          </m:r>
                        </m:e>
                        <m:sub>
                          <m:r>
                            <a:rPr kumimoji="1" lang="en-US" altLang="zh-CN" sz="1600" b="0" i="1" smtClean="0">
                              <a:solidFill>
                                <a:schemeClr val="accent5">
                                  <a:lumMod val="50000"/>
                                </a:schemeClr>
                              </a:solidFill>
                              <a:latin typeface="Cambria Math" panose="02040503050406030204" pitchFamily="18" charset="0"/>
                            </a:rPr>
                            <m:t>1</m:t>
                          </m:r>
                        </m:sub>
                      </m:sSub>
                    </m:oMath>
                  </m:oMathPara>
                </a14:m>
                <a:endParaRPr kumimoji="1" lang="zh-CN" altLang="en-US" sz="1600" dirty="0">
                  <a:solidFill>
                    <a:schemeClr val="accent5">
                      <a:lumMod val="50000"/>
                    </a:schemeClr>
                  </a:solidFill>
                </a:endParaRPr>
              </a:p>
            </p:txBody>
          </p:sp>
        </mc:Choice>
        <mc:Fallback xmlns="">
          <p:sp>
            <p:nvSpPr>
              <p:cNvPr id="195" name="文本框 194">
                <a:extLst>
                  <a:ext uri="{FF2B5EF4-FFF2-40B4-BE49-F238E27FC236}">
                    <a16:creationId xmlns:a16="http://schemas.microsoft.com/office/drawing/2014/main" id="{48FC0A48-EC48-4349-9800-589706E9F095}"/>
                  </a:ext>
                </a:extLst>
              </p:cNvPr>
              <p:cNvSpPr txBox="1">
                <a:spLocks noRot="1" noChangeAspect="1" noMove="1" noResize="1" noEditPoints="1" noAdjustHandles="1" noChangeArrowheads="1" noChangeShapeType="1" noTextEdit="1"/>
              </p:cNvSpPr>
              <p:nvPr/>
            </p:nvSpPr>
            <p:spPr>
              <a:xfrm>
                <a:off x="3098671" y="3420782"/>
                <a:ext cx="436145" cy="338554"/>
              </a:xfrm>
              <a:prstGeom prst="rect">
                <a:avLst/>
              </a:prstGeom>
              <a:blipFill>
                <a:blip r:embed="rId5"/>
                <a:stretch>
                  <a:fillRect b="-71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6" name="文本框 195">
                <a:extLst>
                  <a:ext uri="{FF2B5EF4-FFF2-40B4-BE49-F238E27FC236}">
                    <a16:creationId xmlns:a16="http://schemas.microsoft.com/office/drawing/2014/main" id="{B16624C4-423E-244E-B090-09DF3E517F04}"/>
                  </a:ext>
                </a:extLst>
              </p:cNvPr>
              <p:cNvSpPr txBox="1"/>
              <p:nvPr/>
            </p:nvSpPr>
            <p:spPr>
              <a:xfrm>
                <a:off x="6829210" y="3418750"/>
                <a:ext cx="440890" cy="338554"/>
              </a:xfrm>
              <a:prstGeom prst="rect">
                <a:avLst/>
              </a:prstGeom>
              <a:solidFill>
                <a:schemeClr val="bg1">
                  <a:lumMod val="95000"/>
                  <a:alpha val="6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solidFill>
                                <a:schemeClr val="accent5">
                                  <a:lumMod val="50000"/>
                                </a:schemeClr>
                              </a:solidFill>
                              <a:latin typeface="Cambria Math" panose="02040503050406030204" pitchFamily="18" charset="0"/>
                            </a:rPr>
                          </m:ctrlPr>
                        </m:sSubPr>
                        <m:e>
                          <m:r>
                            <a:rPr kumimoji="1" lang="zh-CN" altLang="en-US" sz="1600" i="1" smtClean="0">
                              <a:solidFill>
                                <a:schemeClr val="accent5">
                                  <a:lumMod val="50000"/>
                                </a:schemeClr>
                              </a:solidFill>
                              <a:latin typeface="Cambria Math" panose="02040503050406030204" pitchFamily="18" charset="0"/>
                            </a:rPr>
                            <m:t>𝒢</m:t>
                          </m:r>
                        </m:e>
                        <m:sub>
                          <m:r>
                            <a:rPr kumimoji="1" lang="en-US" altLang="zh-CN" sz="1600" b="0" i="1" smtClean="0">
                              <a:solidFill>
                                <a:schemeClr val="accent5">
                                  <a:lumMod val="50000"/>
                                </a:schemeClr>
                              </a:solidFill>
                              <a:latin typeface="Cambria Math" panose="02040503050406030204" pitchFamily="18" charset="0"/>
                            </a:rPr>
                            <m:t>3</m:t>
                          </m:r>
                        </m:sub>
                      </m:sSub>
                    </m:oMath>
                  </m:oMathPara>
                </a14:m>
                <a:endParaRPr kumimoji="1" lang="zh-CN" altLang="en-US" sz="1600" dirty="0">
                  <a:solidFill>
                    <a:schemeClr val="accent5">
                      <a:lumMod val="50000"/>
                    </a:schemeClr>
                  </a:solidFill>
                </a:endParaRPr>
              </a:p>
            </p:txBody>
          </p:sp>
        </mc:Choice>
        <mc:Fallback xmlns="">
          <p:sp>
            <p:nvSpPr>
              <p:cNvPr id="196" name="文本框 195">
                <a:extLst>
                  <a:ext uri="{FF2B5EF4-FFF2-40B4-BE49-F238E27FC236}">
                    <a16:creationId xmlns:a16="http://schemas.microsoft.com/office/drawing/2014/main" id="{B16624C4-423E-244E-B090-09DF3E517F04}"/>
                  </a:ext>
                </a:extLst>
              </p:cNvPr>
              <p:cNvSpPr txBox="1">
                <a:spLocks noRot="1" noChangeAspect="1" noMove="1" noResize="1" noEditPoints="1" noAdjustHandles="1" noChangeArrowheads="1" noChangeShapeType="1" noTextEdit="1"/>
              </p:cNvSpPr>
              <p:nvPr/>
            </p:nvSpPr>
            <p:spPr>
              <a:xfrm>
                <a:off x="6829210" y="3418750"/>
                <a:ext cx="440890" cy="338554"/>
              </a:xfrm>
              <a:prstGeom prst="rect">
                <a:avLst/>
              </a:prstGeom>
              <a:blipFill>
                <a:blip r:embed="rId6"/>
                <a:stretch>
                  <a:fillRect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7" name="文本框 196">
                <a:extLst>
                  <a:ext uri="{FF2B5EF4-FFF2-40B4-BE49-F238E27FC236}">
                    <a16:creationId xmlns:a16="http://schemas.microsoft.com/office/drawing/2014/main" id="{BB297397-5D68-D549-A21C-3179E22C8D41}"/>
                  </a:ext>
                </a:extLst>
              </p:cNvPr>
              <p:cNvSpPr txBox="1"/>
              <p:nvPr/>
            </p:nvSpPr>
            <p:spPr>
              <a:xfrm>
                <a:off x="4961568" y="3418750"/>
                <a:ext cx="440890" cy="338554"/>
              </a:xfrm>
              <a:prstGeom prst="rect">
                <a:avLst/>
              </a:prstGeom>
              <a:solidFill>
                <a:schemeClr val="bg1">
                  <a:lumMod val="95000"/>
                  <a:alpha val="6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solidFill>
                                <a:schemeClr val="accent6">
                                  <a:lumMod val="50000"/>
                                </a:schemeClr>
                              </a:solidFill>
                              <a:latin typeface="Cambria Math" panose="02040503050406030204" pitchFamily="18" charset="0"/>
                            </a:rPr>
                          </m:ctrlPr>
                        </m:sSubPr>
                        <m:e>
                          <m:r>
                            <a:rPr kumimoji="1" lang="zh-CN" altLang="en-US" sz="1600" i="1" smtClean="0">
                              <a:solidFill>
                                <a:schemeClr val="accent6">
                                  <a:lumMod val="50000"/>
                                </a:schemeClr>
                              </a:solidFill>
                              <a:latin typeface="Cambria Math" panose="02040503050406030204" pitchFamily="18" charset="0"/>
                            </a:rPr>
                            <m:t>𝒢</m:t>
                          </m:r>
                        </m:e>
                        <m:sub>
                          <m:r>
                            <a:rPr kumimoji="1" lang="en-US" altLang="zh-CN" sz="1600" b="0" i="1" smtClean="0">
                              <a:solidFill>
                                <a:schemeClr val="accent6">
                                  <a:lumMod val="50000"/>
                                </a:schemeClr>
                              </a:solidFill>
                              <a:latin typeface="Cambria Math" panose="02040503050406030204" pitchFamily="18" charset="0"/>
                            </a:rPr>
                            <m:t>2</m:t>
                          </m:r>
                        </m:sub>
                      </m:sSub>
                    </m:oMath>
                  </m:oMathPara>
                </a14:m>
                <a:endParaRPr kumimoji="1" lang="zh-CN" altLang="en-US" sz="1600" dirty="0">
                  <a:solidFill>
                    <a:schemeClr val="accent6">
                      <a:lumMod val="50000"/>
                    </a:schemeClr>
                  </a:solidFill>
                </a:endParaRPr>
              </a:p>
            </p:txBody>
          </p:sp>
        </mc:Choice>
        <mc:Fallback xmlns="">
          <p:sp>
            <p:nvSpPr>
              <p:cNvPr id="197" name="文本框 196">
                <a:extLst>
                  <a:ext uri="{FF2B5EF4-FFF2-40B4-BE49-F238E27FC236}">
                    <a16:creationId xmlns:a16="http://schemas.microsoft.com/office/drawing/2014/main" id="{BB297397-5D68-D549-A21C-3179E22C8D41}"/>
                  </a:ext>
                </a:extLst>
              </p:cNvPr>
              <p:cNvSpPr txBox="1">
                <a:spLocks noRot="1" noChangeAspect="1" noMove="1" noResize="1" noEditPoints="1" noAdjustHandles="1" noChangeArrowheads="1" noChangeShapeType="1" noTextEdit="1"/>
              </p:cNvSpPr>
              <p:nvPr/>
            </p:nvSpPr>
            <p:spPr>
              <a:xfrm>
                <a:off x="4961568" y="3418750"/>
                <a:ext cx="440890" cy="338554"/>
              </a:xfrm>
              <a:prstGeom prst="rect">
                <a:avLst/>
              </a:prstGeom>
              <a:blipFill>
                <a:blip r:embed="rId7"/>
                <a:stretch>
                  <a:fillRect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8" name="文本框 197">
                <a:extLst>
                  <a:ext uri="{FF2B5EF4-FFF2-40B4-BE49-F238E27FC236}">
                    <a16:creationId xmlns:a16="http://schemas.microsoft.com/office/drawing/2014/main" id="{158B9406-E3C6-3A42-B7F7-BE206466B4EF}"/>
                  </a:ext>
                </a:extLst>
              </p:cNvPr>
              <p:cNvSpPr txBox="1"/>
              <p:nvPr/>
            </p:nvSpPr>
            <p:spPr>
              <a:xfrm>
                <a:off x="8696852" y="3418750"/>
                <a:ext cx="440890" cy="338554"/>
              </a:xfrm>
              <a:prstGeom prst="rect">
                <a:avLst/>
              </a:prstGeom>
              <a:solidFill>
                <a:schemeClr val="bg1">
                  <a:lumMod val="95000"/>
                  <a:alpha val="6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solidFill>
                                <a:schemeClr val="accent6">
                                  <a:lumMod val="50000"/>
                                </a:schemeClr>
                              </a:solidFill>
                              <a:latin typeface="Cambria Math" panose="02040503050406030204" pitchFamily="18" charset="0"/>
                            </a:rPr>
                          </m:ctrlPr>
                        </m:sSubPr>
                        <m:e>
                          <m:r>
                            <a:rPr kumimoji="1" lang="zh-CN" altLang="en-US" sz="1600" i="1" smtClean="0">
                              <a:solidFill>
                                <a:schemeClr val="accent6">
                                  <a:lumMod val="50000"/>
                                </a:schemeClr>
                              </a:solidFill>
                              <a:latin typeface="Cambria Math" panose="02040503050406030204" pitchFamily="18" charset="0"/>
                            </a:rPr>
                            <m:t>𝒢</m:t>
                          </m:r>
                        </m:e>
                        <m:sub>
                          <m:r>
                            <a:rPr kumimoji="1" lang="en-US" altLang="zh-CN" sz="1600" b="0" i="1" smtClean="0">
                              <a:solidFill>
                                <a:schemeClr val="accent6">
                                  <a:lumMod val="50000"/>
                                </a:schemeClr>
                              </a:solidFill>
                              <a:latin typeface="Cambria Math" panose="02040503050406030204" pitchFamily="18" charset="0"/>
                            </a:rPr>
                            <m:t>4</m:t>
                          </m:r>
                        </m:sub>
                      </m:sSub>
                    </m:oMath>
                  </m:oMathPara>
                </a14:m>
                <a:endParaRPr kumimoji="1" lang="zh-CN" altLang="en-US" sz="1600" dirty="0">
                  <a:solidFill>
                    <a:schemeClr val="accent6">
                      <a:lumMod val="50000"/>
                    </a:schemeClr>
                  </a:solidFill>
                </a:endParaRPr>
              </a:p>
            </p:txBody>
          </p:sp>
        </mc:Choice>
        <mc:Fallback xmlns="">
          <p:sp>
            <p:nvSpPr>
              <p:cNvPr id="198" name="文本框 197">
                <a:extLst>
                  <a:ext uri="{FF2B5EF4-FFF2-40B4-BE49-F238E27FC236}">
                    <a16:creationId xmlns:a16="http://schemas.microsoft.com/office/drawing/2014/main" id="{158B9406-E3C6-3A42-B7F7-BE206466B4EF}"/>
                  </a:ext>
                </a:extLst>
              </p:cNvPr>
              <p:cNvSpPr txBox="1">
                <a:spLocks noRot="1" noChangeAspect="1" noMove="1" noResize="1" noEditPoints="1" noAdjustHandles="1" noChangeArrowheads="1" noChangeShapeType="1" noTextEdit="1"/>
              </p:cNvSpPr>
              <p:nvPr/>
            </p:nvSpPr>
            <p:spPr>
              <a:xfrm>
                <a:off x="8696852" y="3418750"/>
                <a:ext cx="440890" cy="338554"/>
              </a:xfrm>
              <a:prstGeom prst="rect">
                <a:avLst/>
              </a:prstGeom>
              <a:blipFill>
                <a:blip r:embed="rId8"/>
                <a:stretch>
                  <a:fillRect b="-11111"/>
                </a:stretch>
              </a:blipFill>
            </p:spPr>
            <p:txBody>
              <a:bodyPr/>
              <a:lstStyle/>
              <a:p>
                <a:r>
                  <a:rPr lang="zh-CN" altLang="en-US">
                    <a:noFill/>
                  </a:rPr>
                  <a:t> </a:t>
                </a:r>
              </a:p>
            </p:txBody>
          </p:sp>
        </mc:Fallback>
      </mc:AlternateContent>
      <p:sp>
        <p:nvSpPr>
          <p:cNvPr id="64" name="圆柱体 63">
            <a:extLst>
              <a:ext uri="{FF2B5EF4-FFF2-40B4-BE49-F238E27FC236}">
                <a16:creationId xmlns:a16="http://schemas.microsoft.com/office/drawing/2014/main" id="{23E1F916-30AB-1D4A-A22F-C78C5CA61E80}"/>
              </a:ext>
            </a:extLst>
          </p:cNvPr>
          <p:cNvSpPr/>
          <p:nvPr/>
        </p:nvSpPr>
        <p:spPr>
          <a:xfrm>
            <a:off x="2172423" y="4193670"/>
            <a:ext cx="468000" cy="468000"/>
          </a:xfrm>
          <a:prstGeom prst="can">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27</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65" name="圆柱体 64">
            <a:extLst>
              <a:ext uri="{FF2B5EF4-FFF2-40B4-BE49-F238E27FC236}">
                <a16:creationId xmlns:a16="http://schemas.microsoft.com/office/drawing/2014/main" id="{1CC5F631-136C-4E49-BE19-D79AEE79A5E0}"/>
              </a:ext>
            </a:extLst>
          </p:cNvPr>
          <p:cNvSpPr/>
          <p:nvPr/>
        </p:nvSpPr>
        <p:spPr>
          <a:xfrm>
            <a:off x="4013790" y="4193670"/>
            <a:ext cx="468000" cy="468000"/>
          </a:xfrm>
          <a:prstGeom prst="can">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11</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66" name="圆柱体 65">
            <a:extLst>
              <a:ext uri="{FF2B5EF4-FFF2-40B4-BE49-F238E27FC236}">
                <a16:creationId xmlns:a16="http://schemas.microsoft.com/office/drawing/2014/main" id="{4A1A2B1D-AE90-BD4E-BD0B-9FDDEE7AC800}"/>
              </a:ext>
            </a:extLst>
          </p:cNvPr>
          <p:cNvSpPr/>
          <p:nvPr/>
        </p:nvSpPr>
        <p:spPr>
          <a:xfrm>
            <a:off x="5855157" y="4193670"/>
            <a:ext cx="468000" cy="468000"/>
          </a:xfrm>
          <a:prstGeom prst="can">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42</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67" name="圆柱体 66">
            <a:extLst>
              <a:ext uri="{FF2B5EF4-FFF2-40B4-BE49-F238E27FC236}">
                <a16:creationId xmlns:a16="http://schemas.microsoft.com/office/drawing/2014/main" id="{77C9479E-B839-7741-98BB-FA8F138E3903}"/>
              </a:ext>
            </a:extLst>
          </p:cNvPr>
          <p:cNvSpPr/>
          <p:nvPr/>
        </p:nvSpPr>
        <p:spPr>
          <a:xfrm>
            <a:off x="7700731" y="4193670"/>
            <a:ext cx="468000" cy="468000"/>
          </a:xfrm>
          <a:prstGeom prst="can">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91</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68" name="圆柱体 67">
            <a:extLst>
              <a:ext uri="{FF2B5EF4-FFF2-40B4-BE49-F238E27FC236}">
                <a16:creationId xmlns:a16="http://schemas.microsoft.com/office/drawing/2014/main" id="{2033482F-5B35-0F4D-8903-9312743A61BE}"/>
              </a:ext>
            </a:extLst>
          </p:cNvPr>
          <p:cNvSpPr/>
          <p:nvPr/>
        </p:nvSpPr>
        <p:spPr>
          <a:xfrm>
            <a:off x="9544691" y="4189194"/>
            <a:ext cx="468000" cy="468000"/>
          </a:xfrm>
          <a:prstGeom prst="can">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17</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84" name="文本框 83">
            <a:extLst>
              <a:ext uri="{FF2B5EF4-FFF2-40B4-BE49-F238E27FC236}">
                <a16:creationId xmlns:a16="http://schemas.microsoft.com/office/drawing/2014/main" id="{1A1BD198-2A61-3F4A-8D95-C0360BA7A46C}"/>
              </a:ext>
            </a:extLst>
          </p:cNvPr>
          <p:cNvSpPr txBox="1"/>
          <p:nvPr/>
        </p:nvSpPr>
        <p:spPr>
          <a:xfrm>
            <a:off x="1576425" y="4664439"/>
            <a:ext cx="1967205" cy="369332"/>
          </a:xfrm>
          <a:prstGeom prst="rect">
            <a:avLst/>
          </a:prstGeom>
          <a:noFill/>
        </p:spPr>
        <p:txBody>
          <a:bodyPr wrap="none" rtlCol="0">
            <a:spAutoFit/>
          </a:bodyPr>
          <a:lstStyle/>
          <a:p>
            <a:r>
              <a:rPr kumimoji="1" lang="en-US" altLang="zh-CN" b="1" dirty="0">
                <a:solidFill>
                  <a:schemeClr val="tx1">
                    <a:lumMod val="50000"/>
                    <a:lumOff val="50000"/>
                  </a:schemeClr>
                </a:solidFill>
                <a:latin typeface="Arial" panose="020B0604020202020204" pitchFamily="34" charset="0"/>
                <a:cs typeface="Arial" panose="020B0604020202020204" pitchFamily="34" charset="0"/>
              </a:rPr>
              <a:t>Representatives</a:t>
            </a:r>
            <a:endParaRPr kumimoji="1" lang="zh-CN" altLang="en-US" b="1" dirty="0">
              <a:solidFill>
                <a:schemeClr val="tx1">
                  <a:lumMod val="50000"/>
                  <a:lumOff val="50000"/>
                </a:schemeClr>
              </a:solidFill>
              <a:latin typeface="Arial" panose="020B0604020202020204" pitchFamily="34" charset="0"/>
              <a:cs typeface="Arial" panose="020B0604020202020204" pitchFamily="34" charset="0"/>
            </a:endParaRPr>
          </a:p>
        </p:txBody>
      </p:sp>
      <p:graphicFrame>
        <p:nvGraphicFramePr>
          <p:cNvPr id="82" name="表格 16">
            <a:extLst>
              <a:ext uri="{FF2B5EF4-FFF2-40B4-BE49-F238E27FC236}">
                <a16:creationId xmlns:a16="http://schemas.microsoft.com/office/drawing/2014/main" id="{81012E88-43FF-D548-AFC8-8F8182F79B7C}"/>
              </a:ext>
            </a:extLst>
          </p:cNvPr>
          <p:cNvGraphicFramePr>
            <a:graphicFrameLocks noGrp="1"/>
          </p:cNvGraphicFramePr>
          <p:nvPr>
            <p:extLst>
              <p:ext uri="{D42A27DB-BD31-4B8C-83A1-F6EECF244321}">
                <p14:modId xmlns:p14="http://schemas.microsoft.com/office/powerpoint/2010/main" val="3307780246"/>
              </p:ext>
            </p:extLst>
          </p:nvPr>
        </p:nvGraphicFramePr>
        <p:xfrm>
          <a:off x="2409864" y="5524931"/>
          <a:ext cx="7372272" cy="464788"/>
        </p:xfrm>
        <a:graphic>
          <a:graphicData uri="http://schemas.openxmlformats.org/drawingml/2006/table">
            <a:tbl>
              <a:tblPr>
                <a:tableStyleId>{5C22544A-7EE6-4342-B048-85BDC9FD1C3A}</a:tableStyleId>
              </a:tblPr>
              <a:tblGrid>
                <a:gridCol w="460767">
                  <a:extLst>
                    <a:ext uri="{9D8B030D-6E8A-4147-A177-3AD203B41FA5}">
                      <a16:colId xmlns:a16="http://schemas.microsoft.com/office/drawing/2014/main" val="482087450"/>
                    </a:ext>
                  </a:extLst>
                </a:gridCol>
                <a:gridCol w="460767">
                  <a:extLst>
                    <a:ext uri="{9D8B030D-6E8A-4147-A177-3AD203B41FA5}">
                      <a16:colId xmlns:a16="http://schemas.microsoft.com/office/drawing/2014/main" val="2692064935"/>
                    </a:ext>
                  </a:extLst>
                </a:gridCol>
                <a:gridCol w="460767">
                  <a:extLst>
                    <a:ext uri="{9D8B030D-6E8A-4147-A177-3AD203B41FA5}">
                      <a16:colId xmlns:a16="http://schemas.microsoft.com/office/drawing/2014/main" val="142710522"/>
                    </a:ext>
                  </a:extLst>
                </a:gridCol>
                <a:gridCol w="460767">
                  <a:extLst>
                    <a:ext uri="{9D8B030D-6E8A-4147-A177-3AD203B41FA5}">
                      <a16:colId xmlns:a16="http://schemas.microsoft.com/office/drawing/2014/main" val="1140046928"/>
                    </a:ext>
                  </a:extLst>
                </a:gridCol>
                <a:gridCol w="460767">
                  <a:extLst>
                    <a:ext uri="{9D8B030D-6E8A-4147-A177-3AD203B41FA5}">
                      <a16:colId xmlns:a16="http://schemas.microsoft.com/office/drawing/2014/main" val="3645948740"/>
                    </a:ext>
                  </a:extLst>
                </a:gridCol>
                <a:gridCol w="460767">
                  <a:extLst>
                    <a:ext uri="{9D8B030D-6E8A-4147-A177-3AD203B41FA5}">
                      <a16:colId xmlns:a16="http://schemas.microsoft.com/office/drawing/2014/main" val="1082964841"/>
                    </a:ext>
                  </a:extLst>
                </a:gridCol>
                <a:gridCol w="460767">
                  <a:extLst>
                    <a:ext uri="{9D8B030D-6E8A-4147-A177-3AD203B41FA5}">
                      <a16:colId xmlns:a16="http://schemas.microsoft.com/office/drawing/2014/main" val="3316097943"/>
                    </a:ext>
                  </a:extLst>
                </a:gridCol>
                <a:gridCol w="460767">
                  <a:extLst>
                    <a:ext uri="{9D8B030D-6E8A-4147-A177-3AD203B41FA5}">
                      <a16:colId xmlns:a16="http://schemas.microsoft.com/office/drawing/2014/main" val="853197329"/>
                    </a:ext>
                  </a:extLst>
                </a:gridCol>
                <a:gridCol w="460767">
                  <a:extLst>
                    <a:ext uri="{9D8B030D-6E8A-4147-A177-3AD203B41FA5}">
                      <a16:colId xmlns:a16="http://schemas.microsoft.com/office/drawing/2014/main" val="4161479850"/>
                    </a:ext>
                  </a:extLst>
                </a:gridCol>
                <a:gridCol w="460767">
                  <a:extLst>
                    <a:ext uri="{9D8B030D-6E8A-4147-A177-3AD203B41FA5}">
                      <a16:colId xmlns:a16="http://schemas.microsoft.com/office/drawing/2014/main" val="1617522584"/>
                    </a:ext>
                  </a:extLst>
                </a:gridCol>
                <a:gridCol w="460767">
                  <a:extLst>
                    <a:ext uri="{9D8B030D-6E8A-4147-A177-3AD203B41FA5}">
                      <a16:colId xmlns:a16="http://schemas.microsoft.com/office/drawing/2014/main" val="3497655288"/>
                    </a:ext>
                  </a:extLst>
                </a:gridCol>
                <a:gridCol w="460767">
                  <a:extLst>
                    <a:ext uri="{9D8B030D-6E8A-4147-A177-3AD203B41FA5}">
                      <a16:colId xmlns:a16="http://schemas.microsoft.com/office/drawing/2014/main" val="3875018727"/>
                    </a:ext>
                  </a:extLst>
                </a:gridCol>
                <a:gridCol w="460767">
                  <a:extLst>
                    <a:ext uri="{9D8B030D-6E8A-4147-A177-3AD203B41FA5}">
                      <a16:colId xmlns:a16="http://schemas.microsoft.com/office/drawing/2014/main" val="2464215271"/>
                    </a:ext>
                  </a:extLst>
                </a:gridCol>
                <a:gridCol w="460767">
                  <a:extLst>
                    <a:ext uri="{9D8B030D-6E8A-4147-A177-3AD203B41FA5}">
                      <a16:colId xmlns:a16="http://schemas.microsoft.com/office/drawing/2014/main" val="597295480"/>
                    </a:ext>
                  </a:extLst>
                </a:gridCol>
                <a:gridCol w="460767">
                  <a:extLst>
                    <a:ext uri="{9D8B030D-6E8A-4147-A177-3AD203B41FA5}">
                      <a16:colId xmlns:a16="http://schemas.microsoft.com/office/drawing/2014/main" val="3054906347"/>
                    </a:ext>
                  </a:extLst>
                </a:gridCol>
                <a:gridCol w="460767">
                  <a:extLst>
                    <a:ext uri="{9D8B030D-6E8A-4147-A177-3AD203B41FA5}">
                      <a16:colId xmlns:a16="http://schemas.microsoft.com/office/drawing/2014/main" val="4289622038"/>
                    </a:ext>
                  </a:extLst>
                </a:gridCol>
              </a:tblGrid>
              <a:tr h="464788">
                <a:tc>
                  <a:txBody>
                    <a:bodyPr/>
                    <a:lstStyle/>
                    <a:p>
                      <a:pPr lvl="0" algn="ctr">
                        <a:lnSpc>
                          <a:spcPct val="100000"/>
                        </a:lnSpc>
                      </a:pPr>
                      <a:r>
                        <a:rPr lang="en-US" altLang="zh-CN" sz="1600" b="0" dirty="0">
                          <a:solidFill>
                            <a:srgbClr val="C00000"/>
                          </a:solidFill>
                          <a:latin typeface="Arial" panose="020B0604020202020204" pitchFamily="34" charset="0"/>
                          <a:cs typeface="Arial" panose="020B0604020202020204" pitchFamily="34" charset="0"/>
                        </a:rPr>
                        <a:t>0</a:t>
                      </a:r>
                      <a:endParaRPr lang="zh-CN" altLang="en-US" sz="1600" b="0" dirty="0">
                        <a:solidFill>
                          <a:srgbClr val="C00000"/>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solidFill>
                            <a:srgbClr val="C00000"/>
                          </a:solidFill>
                          <a:latin typeface="Arial" panose="020B0604020202020204" pitchFamily="34" charset="0"/>
                          <a:cs typeface="Arial" panose="020B0604020202020204" pitchFamily="34" charset="0"/>
                        </a:rPr>
                        <a:t>0</a:t>
                      </a:r>
                      <a:endParaRPr lang="zh-CN" altLang="en-US" sz="1600" b="0" dirty="0">
                        <a:solidFill>
                          <a:srgbClr val="C00000"/>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solidFill>
                            <a:schemeClr val="accent5">
                              <a:lumMod val="75000"/>
                            </a:schemeClr>
                          </a:solidFill>
                          <a:latin typeface="Arial" panose="020B0604020202020204" pitchFamily="34" charset="0"/>
                          <a:cs typeface="Arial" panose="020B0604020202020204" pitchFamily="34" charset="0"/>
                        </a:rPr>
                        <a:t>1</a:t>
                      </a:r>
                      <a:endParaRPr lang="zh-CN" altLang="en-US" sz="1600" b="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solidFill>
                            <a:schemeClr val="accent5">
                              <a:lumMod val="75000"/>
                            </a:schemeClr>
                          </a:solidFill>
                          <a:latin typeface="Arial" panose="020B0604020202020204" pitchFamily="34" charset="0"/>
                          <a:cs typeface="Arial" panose="020B0604020202020204" pitchFamily="34" charset="0"/>
                        </a:rPr>
                        <a:t>1</a:t>
                      </a:r>
                      <a:endParaRPr lang="zh-CN" altLang="en-US" sz="1600" b="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solidFill>
                            <a:srgbClr val="C00000"/>
                          </a:solidFill>
                          <a:latin typeface="Arial" panose="020B0604020202020204" pitchFamily="34" charset="0"/>
                          <a:cs typeface="Arial" panose="020B0604020202020204" pitchFamily="34" charset="0"/>
                        </a:rPr>
                        <a:t>0</a:t>
                      </a:r>
                      <a:endParaRPr lang="zh-CN" altLang="en-US" sz="1600" b="0" dirty="0">
                        <a:solidFill>
                          <a:srgbClr val="C00000"/>
                        </a:solidFill>
                        <a:latin typeface="Arial" panose="020B0604020202020204" pitchFamily="34" charset="0"/>
                        <a:cs typeface="Arial" panose="020B0604020202020204" pitchFamily="34" charset="0"/>
                      </a:endParaRPr>
                    </a:p>
                  </a:txBody>
                  <a:tcPr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solidFill>
                            <a:schemeClr val="accent5">
                              <a:lumMod val="75000"/>
                            </a:schemeClr>
                          </a:solidFill>
                          <a:latin typeface="Arial" panose="020B0604020202020204" pitchFamily="34" charset="0"/>
                          <a:cs typeface="Arial" panose="020B0604020202020204" pitchFamily="34" charset="0"/>
                        </a:rPr>
                        <a:t>1</a:t>
                      </a:r>
                      <a:endParaRPr lang="zh-CN" altLang="en-US" sz="1600" b="0" dirty="0">
                        <a:solidFill>
                          <a:schemeClr val="accent5">
                            <a:lumMod val="75000"/>
                          </a:schemeClr>
                        </a:solidFill>
                        <a:latin typeface="Arial" panose="020B0604020202020204" pitchFamily="34" charset="0"/>
                        <a:cs typeface="Arial" panose="020B0604020202020204" pitchFamily="34" charset="0"/>
                      </a:endParaRPr>
                    </a:p>
                  </a:txBody>
                  <a:tcPr anchor="ctr">
                    <a:lnL w="28575" cap="flat" cmpd="sng" algn="ctr">
                      <a:solidFill>
                        <a:schemeClr val="accent2">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solidFill>
                            <a:srgbClr val="C00000"/>
                          </a:solidFill>
                          <a:latin typeface="Arial" panose="020B0604020202020204" pitchFamily="34" charset="0"/>
                          <a:cs typeface="Arial" panose="020B0604020202020204" pitchFamily="34" charset="0"/>
                        </a:rPr>
                        <a:t>0</a:t>
                      </a:r>
                      <a:endParaRPr lang="zh-CN" altLang="en-US" sz="1600" b="0" dirty="0">
                        <a:solidFill>
                          <a:srgbClr val="C00000"/>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solidFill>
                            <a:srgbClr val="C00000"/>
                          </a:solidFill>
                          <a:latin typeface="Arial" panose="020B0604020202020204" pitchFamily="34" charset="0"/>
                          <a:cs typeface="Arial" panose="020B0604020202020204" pitchFamily="34" charset="0"/>
                        </a:rPr>
                        <a:t>0</a:t>
                      </a:r>
                      <a:endParaRPr lang="zh-CN" altLang="en-US" sz="1600" b="0" dirty="0">
                        <a:solidFill>
                          <a:srgbClr val="C00000"/>
                        </a:solidFill>
                        <a:latin typeface="Arial" panose="020B0604020202020204" pitchFamily="34" charset="0"/>
                        <a:cs typeface="Arial" panose="020B0604020202020204" pitchFamily="34" charset="0"/>
                      </a:endParaRPr>
                    </a:p>
                  </a:txBody>
                  <a:tcPr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solidFill>
                            <a:schemeClr val="accent5">
                              <a:lumMod val="75000"/>
                            </a:schemeClr>
                          </a:solidFill>
                          <a:latin typeface="Arial" panose="020B0604020202020204" pitchFamily="34" charset="0"/>
                          <a:cs typeface="Arial" panose="020B0604020202020204" pitchFamily="34" charset="0"/>
                        </a:rPr>
                        <a:t>1</a:t>
                      </a:r>
                      <a:endParaRPr lang="zh-CN" altLang="en-US" sz="1600" b="0" dirty="0">
                        <a:solidFill>
                          <a:schemeClr val="accent5">
                            <a:lumMod val="75000"/>
                          </a:schemeClr>
                        </a:solidFill>
                        <a:latin typeface="Arial" panose="020B0604020202020204" pitchFamily="34" charset="0"/>
                        <a:cs typeface="Arial" panose="020B0604020202020204" pitchFamily="34" charset="0"/>
                      </a:endParaRPr>
                    </a:p>
                  </a:txBody>
                  <a:tcPr anchor="ctr">
                    <a:lnL w="28575" cap="flat" cmpd="sng" algn="ctr">
                      <a:solidFill>
                        <a:schemeClr val="accent2">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solidFill>
                            <a:srgbClr val="C00000"/>
                          </a:solidFill>
                          <a:latin typeface="Arial" panose="020B0604020202020204" pitchFamily="34" charset="0"/>
                          <a:cs typeface="Arial" panose="020B0604020202020204" pitchFamily="34" charset="0"/>
                        </a:rPr>
                        <a:t>0</a:t>
                      </a:r>
                      <a:endParaRPr lang="zh-CN" altLang="en-US" sz="1600" b="0" dirty="0">
                        <a:solidFill>
                          <a:srgbClr val="C00000"/>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solidFill>
                            <a:schemeClr val="accent5">
                              <a:lumMod val="75000"/>
                            </a:schemeClr>
                          </a:solidFill>
                          <a:latin typeface="Arial" panose="020B0604020202020204" pitchFamily="34" charset="0"/>
                          <a:cs typeface="Arial" panose="020B0604020202020204" pitchFamily="34" charset="0"/>
                        </a:rPr>
                        <a:t>1</a:t>
                      </a:r>
                      <a:endParaRPr lang="zh-CN" altLang="en-US" sz="1600" b="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solidFill>
                            <a:srgbClr val="C00000"/>
                          </a:solidFill>
                          <a:latin typeface="Arial" panose="020B0604020202020204" pitchFamily="34" charset="0"/>
                          <a:cs typeface="Arial" panose="020B0604020202020204" pitchFamily="34" charset="0"/>
                        </a:rPr>
                        <a:t>0</a:t>
                      </a:r>
                      <a:endParaRPr lang="zh-CN" altLang="en-US" sz="1600" b="0" dirty="0">
                        <a:solidFill>
                          <a:srgbClr val="C00000"/>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solidFill>
                            <a:schemeClr val="accent5">
                              <a:lumMod val="75000"/>
                            </a:schemeClr>
                          </a:solidFill>
                          <a:latin typeface="Arial" panose="020B0604020202020204" pitchFamily="34" charset="0"/>
                          <a:cs typeface="Arial" panose="020B0604020202020204" pitchFamily="34" charset="0"/>
                        </a:rPr>
                        <a:t>1</a:t>
                      </a:r>
                      <a:endParaRPr lang="zh-CN" altLang="en-US" sz="1600" b="0" dirty="0">
                        <a:solidFill>
                          <a:schemeClr val="accent5">
                            <a:lumMod val="75000"/>
                          </a:schemeClr>
                        </a:solidFill>
                        <a:latin typeface="Arial" panose="020B0604020202020204" pitchFamily="34" charset="0"/>
                        <a:cs typeface="Arial" panose="020B0604020202020204" pitchFamily="34" charset="0"/>
                      </a:endParaRPr>
                    </a:p>
                  </a:txBody>
                  <a:tcPr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solidFill>
                            <a:schemeClr val="accent5">
                              <a:lumMod val="75000"/>
                            </a:schemeClr>
                          </a:solidFill>
                          <a:latin typeface="Arial" panose="020B0604020202020204" pitchFamily="34" charset="0"/>
                          <a:cs typeface="Arial" panose="020B0604020202020204" pitchFamily="34" charset="0"/>
                        </a:rPr>
                        <a:t>1</a:t>
                      </a:r>
                      <a:endParaRPr lang="zh-CN" altLang="en-US" sz="1600" b="0" dirty="0">
                        <a:solidFill>
                          <a:schemeClr val="accent5">
                            <a:lumMod val="75000"/>
                          </a:schemeClr>
                        </a:solidFill>
                        <a:latin typeface="Arial" panose="020B0604020202020204" pitchFamily="34" charset="0"/>
                        <a:cs typeface="Arial" panose="020B0604020202020204" pitchFamily="34" charset="0"/>
                      </a:endParaRPr>
                    </a:p>
                  </a:txBody>
                  <a:tcPr anchor="ctr">
                    <a:lnL w="28575" cap="flat" cmpd="sng" algn="ctr">
                      <a:solidFill>
                        <a:schemeClr val="accent2">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solidFill>
                            <a:srgbClr val="C00000"/>
                          </a:solidFill>
                          <a:latin typeface="Arial" panose="020B0604020202020204" pitchFamily="34" charset="0"/>
                          <a:cs typeface="Arial" panose="020B0604020202020204" pitchFamily="34" charset="0"/>
                        </a:rPr>
                        <a:t>0</a:t>
                      </a:r>
                      <a:endParaRPr lang="zh-CN" altLang="en-US" sz="1600" b="0" dirty="0">
                        <a:solidFill>
                          <a:srgbClr val="C00000"/>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solidFill>
                            <a:schemeClr val="accent5">
                              <a:lumMod val="75000"/>
                            </a:schemeClr>
                          </a:solidFill>
                          <a:latin typeface="Arial" panose="020B0604020202020204" pitchFamily="34" charset="0"/>
                          <a:cs typeface="Arial" panose="020B0604020202020204" pitchFamily="34" charset="0"/>
                        </a:rPr>
                        <a:t>1</a:t>
                      </a:r>
                      <a:endParaRPr lang="zh-CN" altLang="en-US" sz="1600" b="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73676144"/>
                  </a:ext>
                </a:extLst>
              </a:tr>
            </a:tbl>
          </a:graphicData>
        </a:graphic>
      </p:graphicFrame>
      <p:sp>
        <p:nvSpPr>
          <p:cNvPr id="86" name="文本框 85">
            <a:extLst>
              <a:ext uri="{FF2B5EF4-FFF2-40B4-BE49-F238E27FC236}">
                <a16:creationId xmlns:a16="http://schemas.microsoft.com/office/drawing/2014/main" id="{E03160A1-4554-8449-B15A-A58B29D41670}"/>
              </a:ext>
            </a:extLst>
          </p:cNvPr>
          <p:cNvSpPr txBox="1"/>
          <p:nvPr/>
        </p:nvSpPr>
        <p:spPr>
          <a:xfrm>
            <a:off x="1601354" y="5988969"/>
            <a:ext cx="1817549" cy="369332"/>
          </a:xfrm>
          <a:prstGeom prst="rect">
            <a:avLst/>
          </a:prstGeom>
          <a:noFill/>
        </p:spPr>
        <p:txBody>
          <a:bodyPr wrap="none" rtlCol="0">
            <a:spAutoFit/>
          </a:bodyPr>
          <a:lstStyle/>
          <a:p>
            <a:r>
              <a:rPr kumimoji="1" lang="en-US" altLang="zh-CN" b="1" dirty="0">
                <a:solidFill>
                  <a:schemeClr val="tx1">
                    <a:lumMod val="50000"/>
                    <a:lumOff val="50000"/>
                  </a:schemeClr>
                </a:solidFill>
                <a:latin typeface="Arial" panose="020B0604020202020204" pitchFamily="34" charset="0"/>
                <a:cs typeface="Arial" panose="020B0604020202020204" pitchFamily="34" charset="0"/>
              </a:rPr>
              <a:t>Indicator Array</a:t>
            </a:r>
            <a:endParaRPr kumimoji="1" lang="zh-CN" altLang="en-US" b="1" dirty="0">
              <a:solidFill>
                <a:schemeClr val="tx1">
                  <a:lumMod val="50000"/>
                  <a:lumOff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8" name="文本框 87">
                <a:extLst>
                  <a:ext uri="{FF2B5EF4-FFF2-40B4-BE49-F238E27FC236}">
                    <a16:creationId xmlns:a16="http://schemas.microsoft.com/office/drawing/2014/main" id="{04EFCB25-0CDE-0A4D-B1C0-117EE9ADC656}"/>
                  </a:ext>
                </a:extLst>
              </p:cNvPr>
              <p:cNvSpPr txBox="1"/>
              <p:nvPr/>
            </p:nvSpPr>
            <p:spPr>
              <a:xfrm>
                <a:off x="4464000" y="2412000"/>
                <a:ext cx="1056209" cy="461665"/>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zh-CN" sz="2400" b="0" i="1" smtClean="0">
                              <a:solidFill>
                                <a:schemeClr val="bg2">
                                  <a:lumMod val="25000"/>
                                </a:schemeClr>
                              </a:solidFill>
                              <a:latin typeface="Cambria Math" panose="02040503050406030204" pitchFamily="18" charset="0"/>
                              <a:cs typeface="Arial" panose="020B0604020202020204" pitchFamily="34" charset="0"/>
                            </a:rPr>
                          </m:ctrlPr>
                        </m:sSubPr>
                        <m:e>
                          <m:r>
                            <a:rPr kumimoji="1" lang="en-US" altLang="zh-CN" sz="2400" b="0" i="1" smtClean="0">
                              <a:solidFill>
                                <a:schemeClr val="bg2">
                                  <a:lumMod val="25000"/>
                                </a:schemeClr>
                              </a:solidFill>
                              <a:latin typeface="Cambria Math" panose="02040503050406030204" pitchFamily="18" charset="0"/>
                              <a:cs typeface="Arial" panose="020B0604020202020204" pitchFamily="34" charset="0"/>
                            </a:rPr>
                            <m:t>h</m:t>
                          </m:r>
                        </m:e>
                        <m:sub>
                          <m:r>
                            <a:rPr kumimoji="1" lang="en-US" altLang="zh-CN" sz="2400" b="0" i="1" smtClean="0">
                              <a:solidFill>
                                <a:schemeClr val="bg2">
                                  <a:lumMod val="25000"/>
                                </a:schemeClr>
                              </a:solidFill>
                              <a:latin typeface="Cambria Math" panose="02040503050406030204" pitchFamily="18" charset="0"/>
                              <a:cs typeface="Arial" panose="020B0604020202020204" pitchFamily="34" charset="0"/>
                            </a:rPr>
                            <m:t>1</m:t>
                          </m:r>
                        </m:sub>
                      </m:sSub>
                      <m:r>
                        <a:rPr kumimoji="1" lang="en-US" altLang="zh-CN" sz="2400" b="0" i="1" smtClean="0">
                          <a:solidFill>
                            <a:schemeClr val="bg2">
                              <a:lumMod val="25000"/>
                            </a:schemeClr>
                          </a:solidFill>
                          <a:latin typeface="Cambria Math" panose="02040503050406030204" pitchFamily="18" charset="0"/>
                          <a:cs typeface="Arial" panose="020B0604020202020204" pitchFamily="34" charset="0"/>
                        </a:rPr>
                        <m:t>=4</m:t>
                      </m:r>
                    </m:oMath>
                  </m:oMathPara>
                </a14:m>
                <a:endParaRPr kumimoji="1" lang="zh-CN" altLang="en-US" sz="2400" dirty="0">
                  <a:solidFill>
                    <a:schemeClr val="bg2">
                      <a:lumMod val="25000"/>
                    </a:schemeClr>
                  </a:solidFill>
                  <a:latin typeface="Arial" panose="020B0604020202020204" pitchFamily="34" charset="0"/>
                  <a:cs typeface="Arial" panose="020B0604020202020204" pitchFamily="34" charset="0"/>
                </a:endParaRPr>
              </a:p>
            </p:txBody>
          </p:sp>
        </mc:Choice>
        <mc:Fallback xmlns="">
          <p:sp>
            <p:nvSpPr>
              <p:cNvPr id="88" name="文本框 87">
                <a:extLst>
                  <a:ext uri="{FF2B5EF4-FFF2-40B4-BE49-F238E27FC236}">
                    <a16:creationId xmlns:a16="http://schemas.microsoft.com/office/drawing/2014/main" id="{04EFCB25-0CDE-0A4D-B1C0-117EE9ADC656}"/>
                  </a:ext>
                </a:extLst>
              </p:cNvPr>
              <p:cNvSpPr txBox="1">
                <a:spLocks noRot="1" noChangeAspect="1" noMove="1" noResize="1" noEditPoints="1" noAdjustHandles="1" noChangeArrowheads="1" noChangeShapeType="1" noTextEdit="1"/>
              </p:cNvSpPr>
              <p:nvPr/>
            </p:nvSpPr>
            <p:spPr>
              <a:xfrm>
                <a:off x="4464000" y="2412000"/>
                <a:ext cx="1056209" cy="461665"/>
              </a:xfrm>
              <a:prstGeom prst="rect">
                <a:avLst/>
              </a:prstGeom>
              <a:blipFill>
                <a:blip r:embed="rId9"/>
                <a:stretch>
                  <a:fillRect l="-4762" b="-2703"/>
                </a:stretch>
              </a:blipFill>
            </p:spPr>
            <p:txBody>
              <a:bodyPr/>
              <a:lstStyle/>
              <a:p>
                <a:r>
                  <a:rPr lang="zh-CN" altLang="en-US">
                    <a:noFill/>
                  </a:rPr>
                  <a:t> </a:t>
                </a:r>
              </a:p>
            </p:txBody>
          </p:sp>
        </mc:Fallback>
      </mc:AlternateContent>
      <p:cxnSp>
        <p:nvCxnSpPr>
          <p:cNvPr id="89" name="直线箭头连接符 88">
            <a:extLst>
              <a:ext uri="{FF2B5EF4-FFF2-40B4-BE49-F238E27FC236}">
                <a16:creationId xmlns:a16="http://schemas.microsoft.com/office/drawing/2014/main" id="{DC7ACA69-DEE0-F14C-8CAD-6C25C19A8261}"/>
              </a:ext>
            </a:extLst>
          </p:cNvPr>
          <p:cNvCxnSpPr>
            <a:cxnSpLocks/>
          </p:cNvCxnSpPr>
          <p:nvPr/>
        </p:nvCxnSpPr>
        <p:spPr>
          <a:xfrm>
            <a:off x="4013790" y="2439110"/>
            <a:ext cx="468000" cy="432000"/>
          </a:xfrm>
          <a:prstGeom prst="straightConnector1">
            <a:avLst/>
          </a:prstGeom>
          <a:ln w="19050">
            <a:solidFill>
              <a:schemeClr val="bg2">
                <a:lumMod val="25000"/>
              </a:schemeClr>
            </a:solidFill>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文本框 89">
                <a:extLst>
                  <a:ext uri="{FF2B5EF4-FFF2-40B4-BE49-F238E27FC236}">
                    <a16:creationId xmlns:a16="http://schemas.microsoft.com/office/drawing/2014/main" id="{C6AB2A21-8621-8944-A195-D858A3FFEE51}"/>
                  </a:ext>
                </a:extLst>
              </p:cNvPr>
              <p:cNvSpPr txBox="1"/>
              <p:nvPr/>
            </p:nvSpPr>
            <p:spPr>
              <a:xfrm>
                <a:off x="5832000" y="2412000"/>
                <a:ext cx="1079652" cy="461665"/>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zh-CN" sz="2400" i="1" smtClean="0">
                              <a:solidFill>
                                <a:schemeClr val="bg2">
                                  <a:lumMod val="25000"/>
                                </a:schemeClr>
                              </a:solidFill>
                              <a:latin typeface="Cambria Math" panose="02040503050406030204" pitchFamily="18" charset="0"/>
                              <a:cs typeface="Arial" panose="020B0604020202020204" pitchFamily="34" charset="0"/>
                            </a:rPr>
                          </m:ctrlPr>
                        </m:sSubPr>
                        <m:e>
                          <m:r>
                            <a:rPr kumimoji="1" lang="en-US" altLang="zh-CN" sz="2400" i="1">
                              <a:solidFill>
                                <a:schemeClr val="bg2">
                                  <a:lumMod val="25000"/>
                                </a:schemeClr>
                              </a:solidFill>
                              <a:latin typeface="Cambria Math" panose="02040503050406030204" pitchFamily="18" charset="0"/>
                              <a:cs typeface="Arial" panose="020B0604020202020204" pitchFamily="34" charset="0"/>
                            </a:rPr>
                            <m:t>h</m:t>
                          </m:r>
                        </m:e>
                        <m:sub>
                          <m:r>
                            <a:rPr kumimoji="1" lang="en-US" altLang="zh-CN" sz="2400" b="0" i="1" smtClean="0">
                              <a:solidFill>
                                <a:schemeClr val="bg2">
                                  <a:lumMod val="25000"/>
                                </a:schemeClr>
                              </a:solidFill>
                              <a:latin typeface="Cambria Math" panose="02040503050406030204" pitchFamily="18" charset="0"/>
                              <a:cs typeface="Arial" panose="020B0604020202020204" pitchFamily="34" charset="0"/>
                            </a:rPr>
                            <m:t>2</m:t>
                          </m:r>
                        </m:sub>
                      </m:sSub>
                      <m:r>
                        <a:rPr kumimoji="1" lang="en-US" altLang="zh-CN" sz="2400" i="1">
                          <a:solidFill>
                            <a:schemeClr val="bg2">
                              <a:lumMod val="25000"/>
                            </a:schemeClr>
                          </a:solidFill>
                          <a:latin typeface="Cambria Math" panose="02040503050406030204" pitchFamily="18" charset="0"/>
                          <a:cs typeface="Arial" panose="020B0604020202020204" pitchFamily="34" charset="0"/>
                        </a:rPr>
                        <m:t>=</m:t>
                      </m:r>
                      <m:r>
                        <a:rPr kumimoji="1" lang="en-US" altLang="zh-CN" sz="2400" b="0" i="1" smtClean="0">
                          <a:solidFill>
                            <a:schemeClr val="bg2">
                              <a:lumMod val="25000"/>
                            </a:schemeClr>
                          </a:solidFill>
                          <a:latin typeface="Cambria Math" panose="02040503050406030204" pitchFamily="18" charset="0"/>
                          <a:cs typeface="Arial" panose="020B0604020202020204" pitchFamily="34" charset="0"/>
                        </a:rPr>
                        <m:t>7</m:t>
                      </m:r>
                    </m:oMath>
                  </m:oMathPara>
                </a14:m>
                <a:endParaRPr kumimoji="1" lang="en-US" altLang="zh-CN" sz="2400" b="0" dirty="0">
                  <a:solidFill>
                    <a:schemeClr val="bg2">
                      <a:lumMod val="25000"/>
                    </a:schemeClr>
                  </a:solidFill>
                  <a:latin typeface="Arial" panose="020B0604020202020204" pitchFamily="34" charset="0"/>
                  <a:cs typeface="Arial" panose="020B0604020202020204" pitchFamily="34" charset="0"/>
                </a:endParaRPr>
              </a:p>
            </p:txBody>
          </p:sp>
        </mc:Choice>
        <mc:Fallback xmlns="">
          <p:sp>
            <p:nvSpPr>
              <p:cNvPr id="90" name="文本框 89">
                <a:extLst>
                  <a:ext uri="{FF2B5EF4-FFF2-40B4-BE49-F238E27FC236}">
                    <a16:creationId xmlns:a16="http://schemas.microsoft.com/office/drawing/2014/main" id="{C6AB2A21-8621-8944-A195-D858A3FFEE51}"/>
                  </a:ext>
                </a:extLst>
              </p:cNvPr>
              <p:cNvSpPr txBox="1">
                <a:spLocks noRot="1" noChangeAspect="1" noMove="1" noResize="1" noEditPoints="1" noAdjustHandles="1" noChangeArrowheads="1" noChangeShapeType="1" noTextEdit="1"/>
              </p:cNvSpPr>
              <p:nvPr/>
            </p:nvSpPr>
            <p:spPr>
              <a:xfrm>
                <a:off x="5832000" y="2412000"/>
                <a:ext cx="1079652" cy="461665"/>
              </a:xfrm>
              <a:prstGeom prst="rect">
                <a:avLst/>
              </a:prstGeom>
              <a:blipFill>
                <a:blip r:embed="rId10"/>
                <a:stretch>
                  <a:fillRect l="-4651" b="-2703"/>
                </a:stretch>
              </a:blipFill>
            </p:spPr>
            <p:txBody>
              <a:bodyPr/>
              <a:lstStyle/>
              <a:p>
                <a:r>
                  <a:rPr lang="zh-CN" altLang="en-US">
                    <a:noFill/>
                  </a:rPr>
                  <a:t> </a:t>
                </a:r>
              </a:p>
            </p:txBody>
          </p:sp>
        </mc:Fallback>
      </mc:AlternateContent>
      <p:cxnSp>
        <p:nvCxnSpPr>
          <p:cNvPr id="91" name="直线箭头连接符 90">
            <a:extLst>
              <a:ext uri="{FF2B5EF4-FFF2-40B4-BE49-F238E27FC236}">
                <a16:creationId xmlns:a16="http://schemas.microsoft.com/office/drawing/2014/main" id="{348D97F1-3F77-5047-BEBE-4DB2F6FD4AAC}"/>
              </a:ext>
            </a:extLst>
          </p:cNvPr>
          <p:cNvCxnSpPr>
            <a:cxnSpLocks/>
          </p:cNvCxnSpPr>
          <p:nvPr/>
        </p:nvCxnSpPr>
        <p:spPr>
          <a:xfrm>
            <a:off x="5399946" y="2439110"/>
            <a:ext cx="468609" cy="432000"/>
          </a:xfrm>
          <a:prstGeom prst="straightConnector1">
            <a:avLst/>
          </a:prstGeom>
          <a:ln w="19050">
            <a:solidFill>
              <a:schemeClr val="bg2">
                <a:lumMod val="25000"/>
              </a:schemeClr>
            </a:solidFill>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文本框 91">
                <a:extLst>
                  <a:ext uri="{FF2B5EF4-FFF2-40B4-BE49-F238E27FC236}">
                    <a16:creationId xmlns:a16="http://schemas.microsoft.com/office/drawing/2014/main" id="{8E6B38CC-9BB0-1A40-8411-B4BA7F147923}"/>
                  </a:ext>
                </a:extLst>
              </p:cNvPr>
              <p:cNvSpPr txBox="1"/>
              <p:nvPr/>
            </p:nvSpPr>
            <p:spPr>
              <a:xfrm>
                <a:off x="8100000" y="2412000"/>
                <a:ext cx="1265020" cy="461665"/>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zh-CN" sz="2400" i="1" smtClean="0">
                              <a:solidFill>
                                <a:schemeClr val="bg2">
                                  <a:lumMod val="25000"/>
                                </a:schemeClr>
                              </a:solidFill>
                              <a:latin typeface="Cambria Math" panose="02040503050406030204" pitchFamily="18" charset="0"/>
                              <a:cs typeface="Arial" panose="020B0604020202020204" pitchFamily="34" charset="0"/>
                            </a:rPr>
                          </m:ctrlPr>
                        </m:sSubPr>
                        <m:e>
                          <m:r>
                            <a:rPr kumimoji="1" lang="en-US" altLang="zh-CN" sz="2400" i="1">
                              <a:solidFill>
                                <a:schemeClr val="bg2">
                                  <a:lumMod val="25000"/>
                                </a:schemeClr>
                              </a:solidFill>
                              <a:latin typeface="Cambria Math" panose="02040503050406030204" pitchFamily="18" charset="0"/>
                              <a:cs typeface="Arial" panose="020B0604020202020204" pitchFamily="34" charset="0"/>
                            </a:rPr>
                            <m:t>h</m:t>
                          </m:r>
                        </m:e>
                        <m:sub>
                          <m:r>
                            <a:rPr kumimoji="1" lang="en-US" altLang="zh-CN" sz="2400" b="0" i="1" smtClean="0">
                              <a:solidFill>
                                <a:schemeClr val="bg2">
                                  <a:lumMod val="25000"/>
                                </a:schemeClr>
                              </a:solidFill>
                              <a:latin typeface="Cambria Math" panose="02040503050406030204" pitchFamily="18" charset="0"/>
                              <a:cs typeface="Arial" panose="020B0604020202020204" pitchFamily="34" charset="0"/>
                            </a:rPr>
                            <m:t>3</m:t>
                          </m:r>
                        </m:sub>
                      </m:sSub>
                      <m:r>
                        <a:rPr kumimoji="1" lang="en-US" altLang="zh-CN" sz="2400" i="1">
                          <a:solidFill>
                            <a:schemeClr val="bg2">
                              <a:lumMod val="25000"/>
                            </a:schemeClr>
                          </a:solidFill>
                          <a:latin typeface="Cambria Math" panose="02040503050406030204" pitchFamily="18" charset="0"/>
                          <a:cs typeface="Arial" panose="020B0604020202020204" pitchFamily="34" charset="0"/>
                        </a:rPr>
                        <m:t>=</m:t>
                      </m:r>
                      <m:r>
                        <a:rPr kumimoji="1" lang="en-US" altLang="zh-CN" sz="2400" b="0" i="0" smtClean="0">
                          <a:solidFill>
                            <a:schemeClr val="bg2">
                              <a:lumMod val="25000"/>
                            </a:schemeClr>
                          </a:solidFill>
                          <a:latin typeface="Cambria Math" panose="02040503050406030204" pitchFamily="18" charset="0"/>
                          <a:cs typeface="Arial" panose="020B0604020202020204" pitchFamily="34" charset="0"/>
                        </a:rPr>
                        <m:t>12</m:t>
                      </m:r>
                    </m:oMath>
                  </m:oMathPara>
                </a14:m>
                <a:endParaRPr kumimoji="1" lang="zh-CN" altLang="en-US" sz="2400" dirty="0">
                  <a:solidFill>
                    <a:schemeClr val="bg2">
                      <a:lumMod val="25000"/>
                    </a:schemeClr>
                  </a:solidFill>
                  <a:latin typeface="Arial" panose="020B0604020202020204" pitchFamily="34" charset="0"/>
                  <a:cs typeface="Arial" panose="020B0604020202020204" pitchFamily="34" charset="0"/>
                </a:endParaRPr>
              </a:p>
            </p:txBody>
          </p:sp>
        </mc:Choice>
        <mc:Fallback xmlns="">
          <p:sp>
            <p:nvSpPr>
              <p:cNvPr id="92" name="文本框 91">
                <a:extLst>
                  <a:ext uri="{FF2B5EF4-FFF2-40B4-BE49-F238E27FC236}">
                    <a16:creationId xmlns:a16="http://schemas.microsoft.com/office/drawing/2014/main" id="{8E6B38CC-9BB0-1A40-8411-B4BA7F147923}"/>
                  </a:ext>
                </a:extLst>
              </p:cNvPr>
              <p:cNvSpPr txBox="1">
                <a:spLocks noRot="1" noChangeAspect="1" noMove="1" noResize="1" noEditPoints="1" noAdjustHandles="1" noChangeArrowheads="1" noChangeShapeType="1" noTextEdit="1"/>
              </p:cNvSpPr>
              <p:nvPr/>
            </p:nvSpPr>
            <p:spPr>
              <a:xfrm>
                <a:off x="8100000" y="2412000"/>
                <a:ext cx="1265020" cy="461665"/>
              </a:xfrm>
              <a:prstGeom prst="rect">
                <a:avLst/>
              </a:prstGeom>
              <a:blipFill>
                <a:blip r:embed="rId11"/>
                <a:stretch>
                  <a:fillRect l="-2970" b="-2703"/>
                </a:stretch>
              </a:blipFill>
            </p:spPr>
            <p:txBody>
              <a:bodyPr/>
              <a:lstStyle/>
              <a:p>
                <a:r>
                  <a:rPr lang="zh-CN" altLang="en-US">
                    <a:noFill/>
                  </a:rPr>
                  <a:t> </a:t>
                </a:r>
              </a:p>
            </p:txBody>
          </p:sp>
        </mc:Fallback>
      </mc:AlternateContent>
      <p:cxnSp>
        <p:nvCxnSpPr>
          <p:cNvPr id="93" name="直线箭头连接符 92">
            <a:extLst>
              <a:ext uri="{FF2B5EF4-FFF2-40B4-BE49-F238E27FC236}">
                <a16:creationId xmlns:a16="http://schemas.microsoft.com/office/drawing/2014/main" id="{617B4526-DF03-2A45-A140-25B193A16B01}"/>
              </a:ext>
            </a:extLst>
          </p:cNvPr>
          <p:cNvCxnSpPr>
            <a:cxnSpLocks/>
          </p:cNvCxnSpPr>
          <p:nvPr/>
        </p:nvCxnSpPr>
        <p:spPr>
          <a:xfrm>
            <a:off x="7683981" y="2439110"/>
            <a:ext cx="468000" cy="432000"/>
          </a:xfrm>
          <a:prstGeom prst="straightConnector1">
            <a:avLst/>
          </a:prstGeom>
          <a:ln w="19050">
            <a:solidFill>
              <a:schemeClr val="bg2">
                <a:lumMod val="25000"/>
              </a:schemeClr>
            </a:solidFill>
            <a:tailEnd type="arrow"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705205"/>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矩形 86">
            <a:extLst>
              <a:ext uri="{FF2B5EF4-FFF2-40B4-BE49-F238E27FC236}">
                <a16:creationId xmlns:a16="http://schemas.microsoft.com/office/drawing/2014/main" id="{B02853ED-EE6E-1744-BDCB-3DDAE58E2DAC}"/>
              </a:ext>
            </a:extLst>
          </p:cNvPr>
          <p:cNvSpPr/>
          <p:nvPr/>
        </p:nvSpPr>
        <p:spPr>
          <a:xfrm>
            <a:off x="1341487" y="3987229"/>
            <a:ext cx="9507488" cy="256226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5" name="矩形 84">
            <a:extLst>
              <a:ext uri="{FF2B5EF4-FFF2-40B4-BE49-F238E27FC236}">
                <a16:creationId xmlns:a16="http://schemas.microsoft.com/office/drawing/2014/main" id="{C3EAE560-E22C-CE4D-B31E-585E993E2612}"/>
              </a:ext>
            </a:extLst>
          </p:cNvPr>
          <p:cNvSpPr/>
          <p:nvPr/>
        </p:nvSpPr>
        <p:spPr>
          <a:xfrm>
            <a:off x="1601354" y="5401033"/>
            <a:ext cx="8989292" cy="957268"/>
          </a:xfrm>
          <a:prstGeom prst="rect">
            <a:avLst/>
          </a:prstGeom>
          <a:solidFill>
            <a:schemeClr val="accent3">
              <a:lumMod val="20000"/>
              <a:lumOff val="80000"/>
              <a:alpha val="50000"/>
            </a:schemeClr>
          </a:solidFill>
          <a:ln w="190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3" name="矩形 82">
            <a:extLst>
              <a:ext uri="{FF2B5EF4-FFF2-40B4-BE49-F238E27FC236}">
                <a16:creationId xmlns:a16="http://schemas.microsoft.com/office/drawing/2014/main" id="{48AFDDBB-FB69-5846-8AF0-61C023E1BBC5}"/>
              </a:ext>
            </a:extLst>
          </p:cNvPr>
          <p:cNvSpPr/>
          <p:nvPr/>
        </p:nvSpPr>
        <p:spPr>
          <a:xfrm>
            <a:off x="1581071" y="4121958"/>
            <a:ext cx="8989292" cy="932106"/>
          </a:xfrm>
          <a:prstGeom prst="rect">
            <a:avLst/>
          </a:prstGeom>
          <a:solidFill>
            <a:schemeClr val="accent3">
              <a:lumMod val="20000"/>
              <a:lumOff val="80000"/>
              <a:alpha val="50000"/>
            </a:schemeClr>
          </a:solidFill>
          <a:ln w="190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8" name="矩形 77">
            <a:extLst>
              <a:ext uri="{FF2B5EF4-FFF2-40B4-BE49-F238E27FC236}">
                <a16:creationId xmlns:a16="http://schemas.microsoft.com/office/drawing/2014/main" id="{933F858E-90EE-FC43-99D8-839F483589EB}"/>
              </a:ext>
            </a:extLst>
          </p:cNvPr>
          <p:cNvSpPr/>
          <p:nvPr/>
        </p:nvSpPr>
        <p:spPr>
          <a:xfrm>
            <a:off x="1581071" y="2442984"/>
            <a:ext cx="8989292" cy="1332005"/>
          </a:xfrm>
          <a:prstGeom prst="rect">
            <a:avLst/>
          </a:prstGeom>
          <a:solidFill>
            <a:schemeClr val="accent3">
              <a:lumMod val="20000"/>
              <a:lumOff val="80000"/>
              <a:alpha val="50000"/>
            </a:schemeClr>
          </a:solidFill>
          <a:ln w="190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9" name="文本框 78">
            <a:extLst>
              <a:ext uri="{FF2B5EF4-FFF2-40B4-BE49-F238E27FC236}">
                <a16:creationId xmlns:a16="http://schemas.microsoft.com/office/drawing/2014/main" id="{8ECB8247-343F-B14C-8E02-6C347B596922}"/>
              </a:ext>
            </a:extLst>
          </p:cNvPr>
          <p:cNvSpPr txBox="1"/>
          <p:nvPr/>
        </p:nvSpPr>
        <p:spPr>
          <a:xfrm>
            <a:off x="1581071" y="2439110"/>
            <a:ext cx="1877437" cy="369332"/>
          </a:xfrm>
          <a:prstGeom prst="rect">
            <a:avLst/>
          </a:prstGeom>
          <a:noFill/>
        </p:spPr>
        <p:txBody>
          <a:bodyPr wrap="none" rtlCol="0">
            <a:spAutoFit/>
          </a:bodyPr>
          <a:lstStyle/>
          <a:p>
            <a:r>
              <a:rPr kumimoji="1" lang="en-US" altLang="zh-CN" b="1" dirty="0">
                <a:solidFill>
                  <a:schemeClr val="tx1">
                    <a:lumMod val="50000"/>
                    <a:lumOff val="50000"/>
                  </a:schemeClr>
                </a:solidFill>
                <a:latin typeface="Arial" panose="020B0604020202020204" pitchFamily="34" charset="0"/>
                <a:cs typeface="Arial" panose="020B0604020202020204" pitchFamily="34" charset="0"/>
              </a:rPr>
              <a:t>Original</a:t>
            </a:r>
            <a:r>
              <a:rPr kumimoji="1" lang="zh-CN" altLang="en-US" b="1" dirty="0">
                <a:solidFill>
                  <a:schemeClr val="tx1">
                    <a:lumMod val="50000"/>
                    <a:lumOff val="50000"/>
                  </a:schemeClr>
                </a:solidFill>
                <a:latin typeface="Arial" panose="020B0604020202020204" pitchFamily="34" charset="0"/>
                <a:cs typeface="Arial" panose="020B0604020202020204" pitchFamily="34" charset="0"/>
              </a:rPr>
              <a:t> </a:t>
            </a:r>
            <a:r>
              <a:rPr kumimoji="1" lang="en-US" altLang="zh-CN" b="1" dirty="0">
                <a:solidFill>
                  <a:schemeClr val="tx1">
                    <a:lumMod val="50000"/>
                    <a:lumOff val="50000"/>
                  </a:schemeClr>
                </a:solidFill>
                <a:latin typeface="Arial" panose="020B0604020202020204" pitchFamily="34" charset="0"/>
                <a:cs typeface="Arial" panose="020B0604020202020204" pitchFamily="34" charset="0"/>
              </a:rPr>
              <a:t>Sketch</a:t>
            </a:r>
            <a:endParaRPr kumimoji="1" lang="zh-CN" altLang="en-US"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1" name="文本框 20"/>
          <p:cNvSpPr txBox="1"/>
          <p:nvPr/>
        </p:nvSpPr>
        <p:spPr>
          <a:xfrm>
            <a:off x="1341487" y="308511"/>
            <a:ext cx="4083953" cy="46166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Cluster-Reduce</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mc:AlternateContent xmlns:mc="http://schemas.openxmlformats.org/markup-compatibility/2006" xmlns:a14="http://schemas.microsoft.com/office/drawing/2010/main">
        <mc:Choice Requires="a14">
          <p:sp>
            <p:nvSpPr>
              <p:cNvPr id="355" name="文本框 354">
                <a:extLst>
                  <a:ext uri="{FF2B5EF4-FFF2-40B4-BE49-F238E27FC236}">
                    <a16:creationId xmlns:a16="http://schemas.microsoft.com/office/drawing/2014/main" id="{BA71B62F-B149-4770-B3D5-DD3F467C7763}"/>
                  </a:ext>
                </a:extLst>
              </p:cNvPr>
              <p:cNvSpPr txBox="1"/>
              <p:nvPr/>
            </p:nvSpPr>
            <p:spPr>
              <a:xfrm>
                <a:off x="621434" y="1447139"/>
                <a:ext cx="8989292" cy="984885"/>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altLang="zh-CN" sz="2400" dirty="0">
                    <a:solidFill>
                      <a:srgbClr val="C00000"/>
                    </a:solidFill>
                  </a:rPr>
                  <a:t>Clustered / Compressed Sketch</a:t>
                </a:r>
              </a:p>
              <a:p>
                <a:pPr marL="1257300" lvl="2" indent="-342900">
                  <a:spcAft>
                    <a:spcPts val="1200"/>
                  </a:spcAft>
                  <a:buFont typeface="Arial" panose="020B0604020202020204" pitchFamily="34" charset="0"/>
                  <a:buChar char="•"/>
                </a:pPr>
                <a14:m>
                  <m:oMath xmlns:m="http://schemas.openxmlformats.org/officeDocument/2006/math">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min</m:t>
                        </m:r>
                      </m:fName>
                      <m:e>
                        <m:d>
                          <m:dPr>
                            <m:ctrlPr>
                              <a:rPr lang="en-US" altLang="zh-CN" sz="2400" i="1">
                                <a:latin typeface="Cambria Math" panose="02040503050406030204" pitchFamily="18" charset="0"/>
                              </a:rPr>
                            </m:ctrlPr>
                          </m:dPr>
                          <m:e>
                            <m:r>
                              <a:rPr lang="en-US" altLang="zh-CN" sz="2400" b="0" i="1" smtClean="0">
                                <a:latin typeface="Cambria Math" panose="02040503050406030204" pitchFamily="18" charset="0"/>
                              </a:rPr>
                              <m:t>11</m:t>
                            </m:r>
                            <m:r>
                              <a:rPr lang="en-US" altLang="zh-CN" sz="2400" i="1">
                                <a:latin typeface="Cambria Math" panose="02040503050406030204" pitchFamily="18" charset="0"/>
                              </a:rPr>
                              <m:t>,</m:t>
                            </m:r>
                            <m:r>
                              <a:rPr lang="en-US" altLang="zh-CN" sz="2400" b="0" i="1" smtClean="0">
                                <a:latin typeface="Cambria Math" panose="02040503050406030204" pitchFamily="18" charset="0"/>
                              </a:rPr>
                              <m:t>11</m:t>
                            </m:r>
                            <m:r>
                              <a:rPr lang="en-US" altLang="zh-CN" sz="2400" i="1">
                                <a:latin typeface="Cambria Math" panose="02040503050406030204" pitchFamily="18" charset="0"/>
                              </a:rPr>
                              <m:t>,1</m:t>
                            </m:r>
                            <m:r>
                              <a:rPr lang="en-US" altLang="zh-CN" sz="2400" b="0" i="1" smtClean="0">
                                <a:latin typeface="Cambria Math" panose="02040503050406030204" pitchFamily="18" charset="0"/>
                              </a:rPr>
                              <m:t>7</m:t>
                            </m:r>
                          </m:e>
                        </m:d>
                      </m:e>
                    </m:func>
                    <m:r>
                      <a:rPr lang="en-US" altLang="zh-CN" sz="2400" i="1">
                        <a:latin typeface="Cambria Math" panose="02040503050406030204" pitchFamily="18" charset="0"/>
                      </a:rPr>
                      <m:t>=1</m:t>
                    </m:r>
                    <m:r>
                      <a:rPr lang="en-US" altLang="zh-CN" sz="2400" b="0" i="1" smtClean="0">
                        <a:latin typeface="Cambria Math" panose="02040503050406030204" pitchFamily="18" charset="0"/>
                      </a:rPr>
                      <m:t>1</m:t>
                    </m:r>
                  </m:oMath>
                </a14:m>
                <a:endParaRPr lang="en-US" altLang="zh-CN" sz="2400" dirty="0">
                  <a:solidFill>
                    <a:srgbClr val="C00000"/>
                  </a:solidFill>
                </a:endParaRPr>
              </a:p>
            </p:txBody>
          </p:sp>
        </mc:Choice>
        <mc:Fallback xmlns="">
          <p:sp>
            <p:nvSpPr>
              <p:cNvPr id="355" name="文本框 354">
                <a:extLst>
                  <a:ext uri="{FF2B5EF4-FFF2-40B4-BE49-F238E27FC236}">
                    <a16:creationId xmlns:a16="http://schemas.microsoft.com/office/drawing/2014/main" id="{BA71B62F-B149-4770-B3D5-DD3F467C7763}"/>
                  </a:ext>
                </a:extLst>
              </p:cNvPr>
              <p:cNvSpPr txBox="1">
                <a:spLocks noRot="1" noChangeAspect="1" noMove="1" noResize="1" noEditPoints="1" noAdjustHandles="1" noChangeArrowheads="1" noChangeShapeType="1" noTextEdit="1"/>
              </p:cNvSpPr>
              <p:nvPr/>
            </p:nvSpPr>
            <p:spPr>
              <a:xfrm>
                <a:off x="621434" y="1447139"/>
                <a:ext cx="8989292" cy="984885"/>
              </a:xfrm>
              <a:prstGeom prst="rect">
                <a:avLst/>
              </a:prstGeom>
              <a:blipFill>
                <a:blip r:embed="rId4"/>
                <a:stretch>
                  <a:fillRect t="-5063" b="-10127"/>
                </a:stretch>
              </a:blipFill>
            </p:spPr>
            <p:txBody>
              <a:bodyPr/>
              <a:lstStyle/>
              <a:p>
                <a:r>
                  <a:rPr lang="zh-CN" altLang="en-US">
                    <a:noFill/>
                  </a:rPr>
                  <a:t> </a:t>
                </a:r>
              </a:p>
            </p:txBody>
          </p:sp>
        </mc:Fallback>
      </mc:AlternateContent>
      <p:graphicFrame>
        <p:nvGraphicFramePr>
          <p:cNvPr id="156" name="表格 16">
            <a:extLst>
              <a:ext uri="{FF2B5EF4-FFF2-40B4-BE49-F238E27FC236}">
                <a16:creationId xmlns:a16="http://schemas.microsoft.com/office/drawing/2014/main" id="{DD0BB47D-69C0-8B45-AA71-6ECDDEE7EC8B}"/>
              </a:ext>
            </a:extLst>
          </p:cNvPr>
          <p:cNvGraphicFramePr>
            <a:graphicFrameLocks noGrp="1"/>
          </p:cNvGraphicFramePr>
          <p:nvPr/>
        </p:nvGraphicFramePr>
        <p:xfrm>
          <a:off x="2411120" y="2878581"/>
          <a:ext cx="7369760" cy="460812"/>
        </p:xfrm>
        <a:graphic>
          <a:graphicData uri="http://schemas.openxmlformats.org/drawingml/2006/table">
            <a:tbl>
              <a:tblPr>
                <a:tableStyleId>{5C22544A-7EE6-4342-B048-85BDC9FD1C3A}</a:tableStyleId>
              </a:tblPr>
              <a:tblGrid>
                <a:gridCol w="460610">
                  <a:extLst>
                    <a:ext uri="{9D8B030D-6E8A-4147-A177-3AD203B41FA5}">
                      <a16:colId xmlns:a16="http://schemas.microsoft.com/office/drawing/2014/main" val="482087450"/>
                    </a:ext>
                  </a:extLst>
                </a:gridCol>
                <a:gridCol w="460610">
                  <a:extLst>
                    <a:ext uri="{9D8B030D-6E8A-4147-A177-3AD203B41FA5}">
                      <a16:colId xmlns:a16="http://schemas.microsoft.com/office/drawing/2014/main" val="2692064935"/>
                    </a:ext>
                  </a:extLst>
                </a:gridCol>
                <a:gridCol w="460610">
                  <a:extLst>
                    <a:ext uri="{9D8B030D-6E8A-4147-A177-3AD203B41FA5}">
                      <a16:colId xmlns:a16="http://schemas.microsoft.com/office/drawing/2014/main" val="142710522"/>
                    </a:ext>
                  </a:extLst>
                </a:gridCol>
                <a:gridCol w="460610">
                  <a:extLst>
                    <a:ext uri="{9D8B030D-6E8A-4147-A177-3AD203B41FA5}">
                      <a16:colId xmlns:a16="http://schemas.microsoft.com/office/drawing/2014/main" val="1140046928"/>
                    </a:ext>
                  </a:extLst>
                </a:gridCol>
                <a:gridCol w="460610">
                  <a:extLst>
                    <a:ext uri="{9D8B030D-6E8A-4147-A177-3AD203B41FA5}">
                      <a16:colId xmlns:a16="http://schemas.microsoft.com/office/drawing/2014/main" val="3645948740"/>
                    </a:ext>
                  </a:extLst>
                </a:gridCol>
                <a:gridCol w="460610">
                  <a:extLst>
                    <a:ext uri="{9D8B030D-6E8A-4147-A177-3AD203B41FA5}">
                      <a16:colId xmlns:a16="http://schemas.microsoft.com/office/drawing/2014/main" val="1082964841"/>
                    </a:ext>
                  </a:extLst>
                </a:gridCol>
                <a:gridCol w="460610">
                  <a:extLst>
                    <a:ext uri="{9D8B030D-6E8A-4147-A177-3AD203B41FA5}">
                      <a16:colId xmlns:a16="http://schemas.microsoft.com/office/drawing/2014/main" val="3316097943"/>
                    </a:ext>
                  </a:extLst>
                </a:gridCol>
                <a:gridCol w="460610">
                  <a:extLst>
                    <a:ext uri="{9D8B030D-6E8A-4147-A177-3AD203B41FA5}">
                      <a16:colId xmlns:a16="http://schemas.microsoft.com/office/drawing/2014/main" val="853197329"/>
                    </a:ext>
                  </a:extLst>
                </a:gridCol>
                <a:gridCol w="460610">
                  <a:extLst>
                    <a:ext uri="{9D8B030D-6E8A-4147-A177-3AD203B41FA5}">
                      <a16:colId xmlns:a16="http://schemas.microsoft.com/office/drawing/2014/main" val="4161479850"/>
                    </a:ext>
                  </a:extLst>
                </a:gridCol>
                <a:gridCol w="460610">
                  <a:extLst>
                    <a:ext uri="{9D8B030D-6E8A-4147-A177-3AD203B41FA5}">
                      <a16:colId xmlns:a16="http://schemas.microsoft.com/office/drawing/2014/main" val="1617522584"/>
                    </a:ext>
                  </a:extLst>
                </a:gridCol>
                <a:gridCol w="460610">
                  <a:extLst>
                    <a:ext uri="{9D8B030D-6E8A-4147-A177-3AD203B41FA5}">
                      <a16:colId xmlns:a16="http://schemas.microsoft.com/office/drawing/2014/main" val="3497655288"/>
                    </a:ext>
                  </a:extLst>
                </a:gridCol>
                <a:gridCol w="460610">
                  <a:extLst>
                    <a:ext uri="{9D8B030D-6E8A-4147-A177-3AD203B41FA5}">
                      <a16:colId xmlns:a16="http://schemas.microsoft.com/office/drawing/2014/main" val="3875018727"/>
                    </a:ext>
                  </a:extLst>
                </a:gridCol>
                <a:gridCol w="460610">
                  <a:extLst>
                    <a:ext uri="{9D8B030D-6E8A-4147-A177-3AD203B41FA5}">
                      <a16:colId xmlns:a16="http://schemas.microsoft.com/office/drawing/2014/main" val="2464215271"/>
                    </a:ext>
                  </a:extLst>
                </a:gridCol>
                <a:gridCol w="460610">
                  <a:extLst>
                    <a:ext uri="{9D8B030D-6E8A-4147-A177-3AD203B41FA5}">
                      <a16:colId xmlns:a16="http://schemas.microsoft.com/office/drawing/2014/main" val="597295480"/>
                    </a:ext>
                  </a:extLst>
                </a:gridCol>
                <a:gridCol w="460610">
                  <a:extLst>
                    <a:ext uri="{9D8B030D-6E8A-4147-A177-3AD203B41FA5}">
                      <a16:colId xmlns:a16="http://schemas.microsoft.com/office/drawing/2014/main" val="3054906347"/>
                    </a:ext>
                  </a:extLst>
                </a:gridCol>
                <a:gridCol w="460610">
                  <a:extLst>
                    <a:ext uri="{9D8B030D-6E8A-4147-A177-3AD203B41FA5}">
                      <a16:colId xmlns:a16="http://schemas.microsoft.com/office/drawing/2014/main" val="4289622038"/>
                    </a:ext>
                  </a:extLst>
                </a:gridCol>
              </a:tblGrid>
              <a:tr h="460812">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27</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19</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11</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9</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8</a:t>
                      </a:r>
                      <a:endParaRPr lang="zh-CN" altLang="en-US" sz="1600" b="0" dirty="0">
                        <a:latin typeface="Arial" panose="020B0604020202020204" pitchFamily="34" charset="0"/>
                        <a:cs typeface="Arial" panose="020B0604020202020204" pitchFamily="34" charset="0"/>
                      </a:endParaRPr>
                    </a:p>
                  </a:txBody>
                  <a:tcPr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29</a:t>
                      </a:r>
                      <a:endParaRPr lang="zh-CN" altLang="en-US" sz="1600" b="0" dirty="0">
                        <a:latin typeface="Arial" panose="020B0604020202020204" pitchFamily="34" charset="0"/>
                        <a:cs typeface="Arial" panose="020B0604020202020204" pitchFamily="34" charset="0"/>
                      </a:endParaRPr>
                    </a:p>
                  </a:txBody>
                  <a:tcPr anchor="ctr">
                    <a:lnL w="28575" cap="flat" cmpd="sng" algn="ctr">
                      <a:solidFill>
                        <a:schemeClr val="accent2">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3</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7</a:t>
                      </a:r>
                      <a:endParaRPr lang="zh-CN" altLang="en-US" sz="1600" b="0" dirty="0">
                        <a:latin typeface="Arial" panose="020B0604020202020204" pitchFamily="34" charset="0"/>
                        <a:cs typeface="Arial" panose="020B0604020202020204" pitchFamily="34" charset="0"/>
                      </a:endParaRPr>
                    </a:p>
                  </a:txBody>
                  <a:tcPr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72</a:t>
                      </a:r>
                      <a:endParaRPr lang="zh-CN" altLang="en-US" sz="1600" b="0" dirty="0">
                        <a:latin typeface="Arial" panose="020B0604020202020204" pitchFamily="34" charset="0"/>
                        <a:cs typeface="Arial" panose="020B0604020202020204" pitchFamily="34" charset="0"/>
                      </a:endParaRPr>
                    </a:p>
                  </a:txBody>
                  <a:tcPr anchor="ctr">
                    <a:lnL w="28575" cap="flat" cmpd="sng" algn="ctr">
                      <a:solidFill>
                        <a:schemeClr val="accent2">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42</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69</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37</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13</a:t>
                      </a:r>
                      <a:endParaRPr lang="zh-CN" altLang="en-US" sz="1600" b="0" dirty="0">
                        <a:latin typeface="Arial" panose="020B0604020202020204" pitchFamily="34" charset="0"/>
                        <a:cs typeface="Arial" panose="020B0604020202020204" pitchFamily="34" charset="0"/>
                      </a:endParaRPr>
                    </a:p>
                  </a:txBody>
                  <a:tcPr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17</a:t>
                      </a:r>
                      <a:endParaRPr lang="zh-CN" altLang="en-US" sz="1600" b="0" dirty="0">
                        <a:latin typeface="Arial" panose="020B0604020202020204" pitchFamily="34" charset="0"/>
                        <a:cs typeface="Arial" panose="020B0604020202020204" pitchFamily="34" charset="0"/>
                      </a:endParaRPr>
                    </a:p>
                  </a:txBody>
                  <a:tcPr anchor="ctr">
                    <a:lnL w="28575" cap="flat" cmpd="sng" algn="ctr">
                      <a:solidFill>
                        <a:schemeClr val="accent2">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91</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3</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73676144"/>
                  </a:ext>
                </a:extLst>
              </a:tr>
            </a:tbl>
          </a:graphicData>
        </a:graphic>
      </p:graphicFrame>
      <mc:AlternateContent xmlns:mc="http://schemas.openxmlformats.org/markup-compatibility/2006" xmlns:a14="http://schemas.microsoft.com/office/drawing/2010/main">
        <mc:Choice Requires="a14">
          <p:sp>
            <p:nvSpPr>
              <p:cNvPr id="195" name="文本框 194">
                <a:extLst>
                  <a:ext uri="{FF2B5EF4-FFF2-40B4-BE49-F238E27FC236}">
                    <a16:creationId xmlns:a16="http://schemas.microsoft.com/office/drawing/2014/main" id="{48FC0A48-EC48-4349-9800-589706E9F095}"/>
                  </a:ext>
                </a:extLst>
              </p:cNvPr>
              <p:cNvSpPr txBox="1"/>
              <p:nvPr/>
            </p:nvSpPr>
            <p:spPr>
              <a:xfrm>
                <a:off x="3098671" y="3420782"/>
                <a:ext cx="436145" cy="338554"/>
              </a:xfrm>
              <a:prstGeom prst="rect">
                <a:avLst/>
              </a:prstGeom>
              <a:solidFill>
                <a:schemeClr val="bg1">
                  <a:lumMod val="95000"/>
                  <a:alpha val="6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solidFill>
                                <a:schemeClr val="accent5">
                                  <a:lumMod val="50000"/>
                                </a:schemeClr>
                              </a:solidFill>
                              <a:latin typeface="Cambria Math" panose="02040503050406030204" pitchFamily="18" charset="0"/>
                            </a:rPr>
                          </m:ctrlPr>
                        </m:sSubPr>
                        <m:e>
                          <m:r>
                            <a:rPr kumimoji="1" lang="zh-CN" altLang="en-US" sz="1600" i="1" smtClean="0">
                              <a:solidFill>
                                <a:schemeClr val="accent5">
                                  <a:lumMod val="50000"/>
                                </a:schemeClr>
                              </a:solidFill>
                              <a:latin typeface="Cambria Math" panose="02040503050406030204" pitchFamily="18" charset="0"/>
                            </a:rPr>
                            <m:t>𝒢</m:t>
                          </m:r>
                        </m:e>
                        <m:sub>
                          <m:r>
                            <a:rPr kumimoji="1" lang="en-US" altLang="zh-CN" sz="1600" b="0" i="1" smtClean="0">
                              <a:solidFill>
                                <a:schemeClr val="accent5">
                                  <a:lumMod val="50000"/>
                                </a:schemeClr>
                              </a:solidFill>
                              <a:latin typeface="Cambria Math" panose="02040503050406030204" pitchFamily="18" charset="0"/>
                            </a:rPr>
                            <m:t>1</m:t>
                          </m:r>
                        </m:sub>
                      </m:sSub>
                    </m:oMath>
                  </m:oMathPara>
                </a14:m>
                <a:endParaRPr kumimoji="1" lang="zh-CN" altLang="en-US" sz="1600" dirty="0">
                  <a:solidFill>
                    <a:schemeClr val="accent5">
                      <a:lumMod val="50000"/>
                    </a:schemeClr>
                  </a:solidFill>
                </a:endParaRPr>
              </a:p>
            </p:txBody>
          </p:sp>
        </mc:Choice>
        <mc:Fallback xmlns="">
          <p:sp>
            <p:nvSpPr>
              <p:cNvPr id="195" name="文本框 194">
                <a:extLst>
                  <a:ext uri="{FF2B5EF4-FFF2-40B4-BE49-F238E27FC236}">
                    <a16:creationId xmlns:a16="http://schemas.microsoft.com/office/drawing/2014/main" id="{48FC0A48-EC48-4349-9800-589706E9F095}"/>
                  </a:ext>
                </a:extLst>
              </p:cNvPr>
              <p:cNvSpPr txBox="1">
                <a:spLocks noRot="1" noChangeAspect="1" noMove="1" noResize="1" noEditPoints="1" noAdjustHandles="1" noChangeArrowheads="1" noChangeShapeType="1" noTextEdit="1"/>
              </p:cNvSpPr>
              <p:nvPr/>
            </p:nvSpPr>
            <p:spPr>
              <a:xfrm>
                <a:off x="3098671" y="3420782"/>
                <a:ext cx="436145" cy="338554"/>
              </a:xfrm>
              <a:prstGeom prst="rect">
                <a:avLst/>
              </a:prstGeom>
              <a:blipFill>
                <a:blip r:embed="rId5"/>
                <a:stretch>
                  <a:fillRect b="-71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6" name="文本框 195">
                <a:extLst>
                  <a:ext uri="{FF2B5EF4-FFF2-40B4-BE49-F238E27FC236}">
                    <a16:creationId xmlns:a16="http://schemas.microsoft.com/office/drawing/2014/main" id="{B16624C4-423E-244E-B090-09DF3E517F04}"/>
                  </a:ext>
                </a:extLst>
              </p:cNvPr>
              <p:cNvSpPr txBox="1"/>
              <p:nvPr/>
            </p:nvSpPr>
            <p:spPr>
              <a:xfrm>
                <a:off x="6829210" y="3418750"/>
                <a:ext cx="440890" cy="338554"/>
              </a:xfrm>
              <a:prstGeom prst="rect">
                <a:avLst/>
              </a:prstGeom>
              <a:solidFill>
                <a:schemeClr val="bg1">
                  <a:lumMod val="95000"/>
                  <a:alpha val="6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solidFill>
                                <a:schemeClr val="accent5">
                                  <a:lumMod val="50000"/>
                                </a:schemeClr>
                              </a:solidFill>
                              <a:latin typeface="Cambria Math" panose="02040503050406030204" pitchFamily="18" charset="0"/>
                            </a:rPr>
                          </m:ctrlPr>
                        </m:sSubPr>
                        <m:e>
                          <m:r>
                            <a:rPr kumimoji="1" lang="zh-CN" altLang="en-US" sz="1600" i="1" smtClean="0">
                              <a:solidFill>
                                <a:schemeClr val="accent5">
                                  <a:lumMod val="50000"/>
                                </a:schemeClr>
                              </a:solidFill>
                              <a:latin typeface="Cambria Math" panose="02040503050406030204" pitchFamily="18" charset="0"/>
                            </a:rPr>
                            <m:t>𝒢</m:t>
                          </m:r>
                        </m:e>
                        <m:sub>
                          <m:r>
                            <a:rPr kumimoji="1" lang="en-US" altLang="zh-CN" sz="1600" b="0" i="1" smtClean="0">
                              <a:solidFill>
                                <a:schemeClr val="accent5">
                                  <a:lumMod val="50000"/>
                                </a:schemeClr>
                              </a:solidFill>
                              <a:latin typeface="Cambria Math" panose="02040503050406030204" pitchFamily="18" charset="0"/>
                            </a:rPr>
                            <m:t>3</m:t>
                          </m:r>
                        </m:sub>
                      </m:sSub>
                    </m:oMath>
                  </m:oMathPara>
                </a14:m>
                <a:endParaRPr kumimoji="1" lang="zh-CN" altLang="en-US" sz="1600" dirty="0">
                  <a:solidFill>
                    <a:schemeClr val="accent5">
                      <a:lumMod val="50000"/>
                    </a:schemeClr>
                  </a:solidFill>
                </a:endParaRPr>
              </a:p>
            </p:txBody>
          </p:sp>
        </mc:Choice>
        <mc:Fallback xmlns="">
          <p:sp>
            <p:nvSpPr>
              <p:cNvPr id="196" name="文本框 195">
                <a:extLst>
                  <a:ext uri="{FF2B5EF4-FFF2-40B4-BE49-F238E27FC236}">
                    <a16:creationId xmlns:a16="http://schemas.microsoft.com/office/drawing/2014/main" id="{B16624C4-423E-244E-B090-09DF3E517F04}"/>
                  </a:ext>
                </a:extLst>
              </p:cNvPr>
              <p:cNvSpPr txBox="1">
                <a:spLocks noRot="1" noChangeAspect="1" noMove="1" noResize="1" noEditPoints="1" noAdjustHandles="1" noChangeArrowheads="1" noChangeShapeType="1" noTextEdit="1"/>
              </p:cNvSpPr>
              <p:nvPr/>
            </p:nvSpPr>
            <p:spPr>
              <a:xfrm>
                <a:off x="6829210" y="3418750"/>
                <a:ext cx="440890" cy="338554"/>
              </a:xfrm>
              <a:prstGeom prst="rect">
                <a:avLst/>
              </a:prstGeom>
              <a:blipFill>
                <a:blip r:embed="rId6"/>
                <a:stretch>
                  <a:fillRect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7" name="文本框 196">
                <a:extLst>
                  <a:ext uri="{FF2B5EF4-FFF2-40B4-BE49-F238E27FC236}">
                    <a16:creationId xmlns:a16="http://schemas.microsoft.com/office/drawing/2014/main" id="{BB297397-5D68-D549-A21C-3179E22C8D41}"/>
                  </a:ext>
                </a:extLst>
              </p:cNvPr>
              <p:cNvSpPr txBox="1"/>
              <p:nvPr/>
            </p:nvSpPr>
            <p:spPr>
              <a:xfrm>
                <a:off x="4961568" y="3418750"/>
                <a:ext cx="440890" cy="338554"/>
              </a:xfrm>
              <a:prstGeom prst="rect">
                <a:avLst/>
              </a:prstGeom>
              <a:solidFill>
                <a:schemeClr val="bg1">
                  <a:lumMod val="95000"/>
                  <a:alpha val="6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solidFill>
                                <a:schemeClr val="accent6">
                                  <a:lumMod val="50000"/>
                                </a:schemeClr>
                              </a:solidFill>
                              <a:latin typeface="Cambria Math" panose="02040503050406030204" pitchFamily="18" charset="0"/>
                            </a:rPr>
                          </m:ctrlPr>
                        </m:sSubPr>
                        <m:e>
                          <m:r>
                            <a:rPr kumimoji="1" lang="zh-CN" altLang="en-US" sz="1600" i="1" smtClean="0">
                              <a:solidFill>
                                <a:schemeClr val="accent6">
                                  <a:lumMod val="50000"/>
                                </a:schemeClr>
                              </a:solidFill>
                              <a:latin typeface="Cambria Math" panose="02040503050406030204" pitchFamily="18" charset="0"/>
                            </a:rPr>
                            <m:t>𝒢</m:t>
                          </m:r>
                        </m:e>
                        <m:sub>
                          <m:r>
                            <a:rPr kumimoji="1" lang="en-US" altLang="zh-CN" sz="1600" b="0" i="1" smtClean="0">
                              <a:solidFill>
                                <a:schemeClr val="accent6">
                                  <a:lumMod val="50000"/>
                                </a:schemeClr>
                              </a:solidFill>
                              <a:latin typeface="Cambria Math" panose="02040503050406030204" pitchFamily="18" charset="0"/>
                            </a:rPr>
                            <m:t>2</m:t>
                          </m:r>
                        </m:sub>
                      </m:sSub>
                    </m:oMath>
                  </m:oMathPara>
                </a14:m>
                <a:endParaRPr kumimoji="1" lang="zh-CN" altLang="en-US" sz="1600" dirty="0">
                  <a:solidFill>
                    <a:schemeClr val="accent6">
                      <a:lumMod val="50000"/>
                    </a:schemeClr>
                  </a:solidFill>
                </a:endParaRPr>
              </a:p>
            </p:txBody>
          </p:sp>
        </mc:Choice>
        <mc:Fallback xmlns="">
          <p:sp>
            <p:nvSpPr>
              <p:cNvPr id="197" name="文本框 196">
                <a:extLst>
                  <a:ext uri="{FF2B5EF4-FFF2-40B4-BE49-F238E27FC236}">
                    <a16:creationId xmlns:a16="http://schemas.microsoft.com/office/drawing/2014/main" id="{BB297397-5D68-D549-A21C-3179E22C8D41}"/>
                  </a:ext>
                </a:extLst>
              </p:cNvPr>
              <p:cNvSpPr txBox="1">
                <a:spLocks noRot="1" noChangeAspect="1" noMove="1" noResize="1" noEditPoints="1" noAdjustHandles="1" noChangeArrowheads="1" noChangeShapeType="1" noTextEdit="1"/>
              </p:cNvSpPr>
              <p:nvPr/>
            </p:nvSpPr>
            <p:spPr>
              <a:xfrm>
                <a:off x="4961568" y="3418750"/>
                <a:ext cx="440890" cy="338554"/>
              </a:xfrm>
              <a:prstGeom prst="rect">
                <a:avLst/>
              </a:prstGeom>
              <a:blipFill>
                <a:blip r:embed="rId7"/>
                <a:stretch>
                  <a:fillRect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8" name="文本框 197">
                <a:extLst>
                  <a:ext uri="{FF2B5EF4-FFF2-40B4-BE49-F238E27FC236}">
                    <a16:creationId xmlns:a16="http://schemas.microsoft.com/office/drawing/2014/main" id="{158B9406-E3C6-3A42-B7F7-BE206466B4EF}"/>
                  </a:ext>
                </a:extLst>
              </p:cNvPr>
              <p:cNvSpPr txBox="1"/>
              <p:nvPr/>
            </p:nvSpPr>
            <p:spPr>
              <a:xfrm>
                <a:off x="8696852" y="3418750"/>
                <a:ext cx="440890" cy="338554"/>
              </a:xfrm>
              <a:prstGeom prst="rect">
                <a:avLst/>
              </a:prstGeom>
              <a:solidFill>
                <a:schemeClr val="bg1">
                  <a:lumMod val="95000"/>
                  <a:alpha val="6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solidFill>
                                <a:schemeClr val="accent6">
                                  <a:lumMod val="50000"/>
                                </a:schemeClr>
                              </a:solidFill>
                              <a:latin typeface="Cambria Math" panose="02040503050406030204" pitchFamily="18" charset="0"/>
                            </a:rPr>
                          </m:ctrlPr>
                        </m:sSubPr>
                        <m:e>
                          <m:r>
                            <a:rPr kumimoji="1" lang="zh-CN" altLang="en-US" sz="1600" i="1" smtClean="0">
                              <a:solidFill>
                                <a:schemeClr val="accent6">
                                  <a:lumMod val="50000"/>
                                </a:schemeClr>
                              </a:solidFill>
                              <a:latin typeface="Cambria Math" panose="02040503050406030204" pitchFamily="18" charset="0"/>
                            </a:rPr>
                            <m:t>𝒢</m:t>
                          </m:r>
                        </m:e>
                        <m:sub>
                          <m:r>
                            <a:rPr kumimoji="1" lang="en-US" altLang="zh-CN" sz="1600" b="0" i="1" smtClean="0">
                              <a:solidFill>
                                <a:schemeClr val="accent6">
                                  <a:lumMod val="50000"/>
                                </a:schemeClr>
                              </a:solidFill>
                              <a:latin typeface="Cambria Math" panose="02040503050406030204" pitchFamily="18" charset="0"/>
                            </a:rPr>
                            <m:t>4</m:t>
                          </m:r>
                        </m:sub>
                      </m:sSub>
                    </m:oMath>
                  </m:oMathPara>
                </a14:m>
                <a:endParaRPr kumimoji="1" lang="zh-CN" altLang="en-US" sz="1600" dirty="0">
                  <a:solidFill>
                    <a:schemeClr val="accent6">
                      <a:lumMod val="50000"/>
                    </a:schemeClr>
                  </a:solidFill>
                </a:endParaRPr>
              </a:p>
            </p:txBody>
          </p:sp>
        </mc:Choice>
        <mc:Fallback xmlns="">
          <p:sp>
            <p:nvSpPr>
              <p:cNvPr id="198" name="文本框 197">
                <a:extLst>
                  <a:ext uri="{FF2B5EF4-FFF2-40B4-BE49-F238E27FC236}">
                    <a16:creationId xmlns:a16="http://schemas.microsoft.com/office/drawing/2014/main" id="{158B9406-E3C6-3A42-B7F7-BE206466B4EF}"/>
                  </a:ext>
                </a:extLst>
              </p:cNvPr>
              <p:cNvSpPr txBox="1">
                <a:spLocks noRot="1" noChangeAspect="1" noMove="1" noResize="1" noEditPoints="1" noAdjustHandles="1" noChangeArrowheads="1" noChangeShapeType="1" noTextEdit="1"/>
              </p:cNvSpPr>
              <p:nvPr/>
            </p:nvSpPr>
            <p:spPr>
              <a:xfrm>
                <a:off x="8696852" y="3418750"/>
                <a:ext cx="440890" cy="338554"/>
              </a:xfrm>
              <a:prstGeom prst="rect">
                <a:avLst/>
              </a:prstGeom>
              <a:blipFill>
                <a:blip r:embed="rId8"/>
                <a:stretch>
                  <a:fillRect b="-11111"/>
                </a:stretch>
              </a:blipFill>
            </p:spPr>
            <p:txBody>
              <a:bodyPr/>
              <a:lstStyle/>
              <a:p>
                <a:r>
                  <a:rPr lang="zh-CN" altLang="en-US">
                    <a:noFill/>
                  </a:rPr>
                  <a:t> </a:t>
                </a:r>
              </a:p>
            </p:txBody>
          </p:sp>
        </mc:Fallback>
      </mc:AlternateContent>
      <p:sp>
        <p:nvSpPr>
          <p:cNvPr id="64" name="圆柱体 63">
            <a:extLst>
              <a:ext uri="{FF2B5EF4-FFF2-40B4-BE49-F238E27FC236}">
                <a16:creationId xmlns:a16="http://schemas.microsoft.com/office/drawing/2014/main" id="{23E1F916-30AB-1D4A-A22F-C78C5CA61E80}"/>
              </a:ext>
            </a:extLst>
          </p:cNvPr>
          <p:cNvSpPr/>
          <p:nvPr/>
        </p:nvSpPr>
        <p:spPr>
          <a:xfrm>
            <a:off x="2172423" y="4193670"/>
            <a:ext cx="468000" cy="468000"/>
          </a:xfrm>
          <a:prstGeom prst="can">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27</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65" name="圆柱体 64">
            <a:extLst>
              <a:ext uri="{FF2B5EF4-FFF2-40B4-BE49-F238E27FC236}">
                <a16:creationId xmlns:a16="http://schemas.microsoft.com/office/drawing/2014/main" id="{1CC5F631-136C-4E49-BE19-D79AEE79A5E0}"/>
              </a:ext>
            </a:extLst>
          </p:cNvPr>
          <p:cNvSpPr/>
          <p:nvPr/>
        </p:nvSpPr>
        <p:spPr>
          <a:xfrm>
            <a:off x="4013790" y="4193670"/>
            <a:ext cx="468000" cy="468000"/>
          </a:xfrm>
          <a:prstGeom prst="can">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11</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66" name="圆柱体 65">
            <a:extLst>
              <a:ext uri="{FF2B5EF4-FFF2-40B4-BE49-F238E27FC236}">
                <a16:creationId xmlns:a16="http://schemas.microsoft.com/office/drawing/2014/main" id="{4A1A2B1D-AE90-BD4E-BD0B-9FDDEE7AC800}"/>
              </a:ext>
            </a:extLst>
          </p:cNvPr>
          <p:cNvSpPr/>
          <p:nvPr/>
        </p:nvSpPr>
        <p:spPr>
          <a:xfrm>
            <a:off x="5855157" y="4193670"/>
            <a:ext cx="468000" cy="468000"/>
          </a:xfrm>
          <a:prstGeom prst="can">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42</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67" name="圆柱体 66">
            <a:extLst>
              <a:ext uri="{FF2B5EF4-FFF2-40B4-BE49-F238E27FC236}">
                <a16:creationId xmlns:a16="http://schemas.microsoft.com/office/drawing/2014/main" id="{77C9479E-B839-7741-98BB-FA8F138E3903}"/>
              </a:ext>
            </a:extLst>
          </p:cNvPr>
          <p:cNvSpPr/>
          <p:nvPr/>
        </p:nvSpPr>
        <p:spPr>
          <a:xfrm>
            <a:off x="7700731" y="4193670"/>
            <a:ext cx="468000" cy="468000"/>
          </a:xfrm>
          <a:prstGeom prst="can">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91</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68" name="圆柱体 67">
            <a:extLst>
              <a:ext uri="{FF2B5EF4-FFF2-40B4-BE49-F238E27FC236}">
                <a16:creationId xmlns:a16="http://schemas.microsoft.com/office/drawing/2014/main" id="{2033482F-5B35-0F4D-8903-9312743A61BE}"/>
              </a:ext>
            </a:extLst>
          </p:cNvPr>
          <p:cNvSpPr/>
          <p:nvPr/>
        </p:nvSpPr>
        <p:spPr>
          <a:xfrm>
            <a:off x="9544691" y="4189194"/>
            <a:ext cx="468000" cy="468000"/>
          </a:xfrm>
          <a:prstGeom prst="can">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17</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84" name="文本框 83">
            <a:extLst>
              <a:ext uri="{FF2B5EF4-FFF2-40B4-BE49-F238E27FC236}">
                <a16:creationId xmlns:a16="http://schemas.microsoft.com/office/drawing/2014/main" id="{1A1BD198-2A61-3F4A-8D95-C0360BA7A46C}"/>
              </a:ext>
            </a:extLst>
          </p:cNvPr>
          <p:cNvSpPr txBox="1"/>
          <p:nvPr/>
        </p:nvSpPr>
        <p:spPr>
          <a:xfrm>
            <a:off x="1576425" y="4664439"/>
            <a:ext cx="1967205" cy="369332"/>
          </a:xfrm>
          <a:prstGeom prst="rect">
            <a:avLst/>
          </a:prstGeom>
          <a:noFill/>
        </p:spPr>
        <p:txBody>
          <a:bodyPr wrap="none" rtlCol="0">
            <a:spAutoFit/>
          </a:bodyPr>
          <a:lstStyle/>
          <a:p>
            <a:r>
              <a:rPr kumimoji="1" lang="en-US" altLang="zh-CN" b="1" dirty="0">
                <a:solidFill>
                  <a:schemeClr val="tx1">
                    <a:lumMod val="50000"/>
                    <a:lumOff val="50000"/>
                  </a:schemeClr>
                </a:solidFill>
                <a:latin typeface="Arial" panose="020B0604020202020204" pitchFamily="34" charset="0"/>
                <a:cs typeface="Arial" panose="020B0604020202020204" pitchFamily="34" charset="0"/>
              </a:rPr>
              <a:t>Representatives</a:t>
            </a:r>
            <a:endParaRPr kumimoji="1" lang="zh-CN" altLang="en-US" b="1" dirty="0">
              <a:solidFill>
                <a:schemeClr val="tx1">
                  <a:lumMod val="50000"/>
                  <a:lumOff val="50000"/>
                </a:schemeClr>
              </a:solidFill>
              <a:latin typeface="Arial" panose="020B0604020202020204" pitchFamily="34" charset="0"/>
              <a:cs typeface="Arial" panose="020B0604020202020204" pitchFamily="34" charset="0"/>
            </a:endParaRPr>
          </a:p>
        </p:txBody>
      </p:sp>
      <p:graphicFrame>
        <p:nvGraphicFramePr>
          <p:cNvPr id="82" name="表格 16">
            <a:extLst>
              <a:ext uri="{FF2B5EF4-FFF2-40B4-BE49-F238E27FC236}">
                <a16:creationId xmlns:a16="http://schemas.microsoft.com/office/drawing/2014/main" id="{81012E88-43FF-D548-AFC8-8F8182F79B7C}"/>
              </a:ext>
            </a:extLst>
          </p:cNvPr>
          <p:cNvGraphicFramePr>
            <a:graphicFrameLocks noGrp="1"/>
          </p:cNvGraphicFramePr>
          <p:nvPr/>
        </p:nvGraphicFramePr>
        <p:xfrm>
          <a:off x="2409864" y="5524931"/>
          <a:ext cx="7372272" cy="464788"/>
        </p:xfrm>
        <a:graphic>
          <a:graphicData uri="http://schemas.openxmlformats.org/drawingml/2006/table">
            <a:tbl>
              <a:tblPr>
                <a:tableStyleId>{5C22544A-7EE6-4342-B048-85BDC9FD1C3A}</a:tableStyleId>
              </a:tblPr>
              <a:tblGrid>
                <a:gridCol w="460767">
                  <a:extLst>
                    <a:ext uri="{9D8B030D-6E8A-4147-A177-3AD203B41FA5}">
                      <a16:colId xmlns:a16="http://schemas.microsoft.com/office/drawing/2014/main" val="482087450"/>
                    </a:ext>
                  </a:extLst>
                </a:gridCol>
                <a:gridCol w="460767">
                  <a:extLst>
                    <a:ext uri="{9D8B030D-6E8A-4147-A177-3AD203B41FA5}">
                      <a16:colId xmlns:a16="http://schemas.microsoft.com/office/drawing/2014/main" val="2692064935"/>
                    </a:ext>
                  </a:extLst>
                </a:gridCol>
                <a:gridCol w="460767">
                  <a:extLst>
                    <a:ext uri="{9D8B030D-6E8A-4147-A177-3AD203B41FA5}">
                      <a16:colId xmlns:a16="http://schemas.microsoft.com/office/drawing/2014/main" val="142710522"/>
                    </a:ext>
                  </a:extLst>
                </a:gridCol>
                <a:gridCol w="460767">
                  <a:extLst>
                    <a:ext uri="{9D8B030D-6E8A-4147-A177-3AD203B41FA5}">
                      <a16:colId xmlns:a16="http://schemas.microsoft.com/office/drawing/2014/main" val="1140046928"/>
                    </a:ext>
                  </a:extLst>
                </a:gridCol>
                <a:gridCol w="460767">
                  <a:extLst>
                    <a:ext uri="{9D8B030D-6E8A-4147-A177-3AD203B41FA5}">
                      <a16:colId xmlns:a16="http://schemas.microsoft.com/office/drawing/2014/main" val="3645948740"/>
                    </a:ext>
                  </a:extLst>
                </a:gridCol>
                <a:gridCol w="460767">
                  <a:extLst>
                    <a:ext uri="{9D8B030D-6E8A-4147-A177-3AD203B41FA5}">
                      <a16:colId xmlns:a16="http://schemas.microsoft.com/office/drawing/2014/main" val="1082964841"/>
                    </a:ext>
                  </a:extLst>
                </a:gridCol>
                <a:gridCol w="460767">
                  <a:extLst>
                    <a:ext uri="{9D8B030D-6E8A-4147-A177-3AD203B41FA5}">
                      <a16:colId xmlns:a16="http://schemas.microsoft.com/office/drawing/2014/main" val="3316097943"/>
                    </a:ext>
                  </a:extLst>
                </a:gridCol>
                <a:gridCol w="460767">
                  <a:extLst>
                    <a:ext uri="{9D8B030D-6E8A-4147-A177-3AD203B41FA5}">
                      <a16:colId xmlns:a16="http://schemas.microsoft.com/office/drawing/2014/main" val="853197329"/>
                    </a:ext>
                  </a:extLst>
                </a:gridCol>
                <a:gridCol w="460767">
                  <a:extLst>
                    <a:ext uri="{9D8B030D-6E8A-4147-A177-3AD203B41FA5}">
                      <a16:colId xmlns:a16="http://schemas.microsoft.com/office/drawing/2014/main" val="4161479850"/>
                    </a:ext>
                  </a:extLst>
                </a:gridCol>
                <a:gridCol w="460767">
                  <a:extLst>
                    <a:ext uri="{9D8B030D-6E8A-4147-A177-3AD203B41FA5}">
                      <a16:colId xmlns:a16="http://schemas.microsoft.com/office/drawing/2014/main" val="1617522584"/>
                    </a:ext>
                  </a:extLst>
                </a:gridCol>
                <a:gridCol w="460767">
                  <a:extLst>
                    <a:ext uri="{9D8B030D-6E8A-4147-A177-3AD203B41FA5}">
                      <a16:colId xmlns:a16="http://schemas.microsoft.com/office/drawing/2014/main" val="3497655288"/>
                    </a:ext>
                  </a:extLst>
                </a:gridCol>
                <a:gridCol w="460767">
                  <a:extLst>
                    <a:ext uri="{9D8B030D-6E8A-4147-A177-3AD203B41FA5}">
                      <a16:colId xmlns:a16="http://schemas.microsoft.com/office/drawing/2014/main" val="3875018727"/>
                    </a:ext>
                  </a:extLst>
                </a:gridCol>
                <a:gridCol w="460767">
                  <a:extLst>
                    <a:ext uri="{9D8B030D-6E8A-4147-A177-3AD203B41FA5}">
                      <a16:colId xmlns:a16="http://schemas.microsoft.com/office/drawing/2014/main" val="2464215271"/>
                    </a:ext>
                  </a:extLst>
                </a:gridCol>
                <a:gridCol w="460767">
                  <a:extLst>
                    <a:ext uri="{9D8B030D-6E8A-4147-A177-3AD203B41FA5}">
                      <a16:colId xmlns:a16="http://schemas.microsoft.com/office/drawing/2014/main" val="597295480"/>
                    </a:ext>
                  </a:extLst>
                </a:gridCol>
                <a:gridCol w="460767">
                  <a:extLst>
                    <a:ext uri="{9D8B030D-6E8A-4147-A177-3AD203B41FA5}">
                      <a16:colId xmlns:a16="http://schemas.microsoft.com/office/drawing/2014/main" val="3054906347"/>
                    </a:ext>
                  </a:extLst>
                </a:gridCol>
                <a:gridCol w="460767">
                  <a:extLst>
                    <a:ext uri="{9D8B030D-6E8A-4147-A177-3AD203B41FA5}">
                      <a16:colId xmlns:a16="http://schemas.microsoft.com/office/drawing/2014/main" val="4289622038"/>
                    </a:ext>
                  </a:extLst>
                </a:gridCol>
              </a:tblGrid>
              <a:tr h="464788">
                <a:tc>
                  <a:txBody>
                    <a:bodyPr/>
                    <a:lstStyle/>
                    <a:p>
                      <a:pPr lvl="0" algn="ctr">
                        <a:lnSpc>
                          <a:spcPct val="100000"/>
                        </a:lnSpc>
                      </a:pPr>
                      <a:r>
                        <a:rPr lang="en-US" altLang="zh-CN" sz="1600" b="0" dirty="0">
                          <a:solidFill>
                            <a:srgbClr val="C00000"/>
                          </a:solidFill>
                          <a:latin typeface="Arial" panose="020B0604020202020204" pitchFamily="34" charset="0"/>
                          <a:cs typeface="Arial" panose="020B0604020202020204" pitchFamily="34" charset="0"/>
                        </a:rPr>
                        <a:t>0</a:t>
                      </a:r>
                      <a:endParaRPr lang="zh-CN" altLang="en-US" sz="1600" b="0" dirty="0">
                        <a:solidFill>
                          <a:srgbClr val="C00000"/>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solidFill>
                            <a:srgbClr val="C00000"/>
                          </a:solidFill>
                          <a:latin typeface="Arial" panose="020B0604020202020204" pitchFamily="34" charset="0"/>
                          <a:cs typeface="Arial" panose="020B0604020202020204" pitchFamily="34" charset="0"/>
                        </a:rPr>
                        <a:t>0</a:t>
                      </a:r>
                      <a:endParaRPr lang="zh-CN" altLang="en-US" sz="1600" b="0" dirty="0">
                        <a:solidFill>
                          <a:srgbClr val="C00000"/>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solidFill>
                            <a:schemeClr val="accent5">
                              <a:lumMod val="75000"/>
                            </a:schemeClr>
                          </a:solidFill>
                          <a:latin typeface="Arial" panose="020B0604020202020204" pitchFamily="34" charset="0"/>
                          <a:cs typeface="Arial" panose="020B0604020202020204" pitchFamily="34" charset="0"/>
                        </a:rPr>
                        <a:t>1</a:t>
                      </a:r>
                      <a:endParaRPr lang="zh-CN" altLang="en-US" sz="1600" b="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solidFill>
                            <a:schemeClr val="accent5">
                              <a:lumMod val="75000"/>
                            </a:schemeClr>
                          </a:solidFill>
                          <a:latin typeface="Arial" panose="020B0604020202020204" pitchFamily="34" charset="0"/>
                          <a:cs typeface="Arial" panose="020B0604020202020204" pitchFamily="34" charset="0"/>
                        </a:rPr>
                        <a:t>1</a:t>
                      </a:r>
                      <a:endParaRPr lang="zh-CN" altLang="en-US" sz="1600" b="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solidFill>
                            <a:srgbClr val="C00000"/>
                          </a:solidFill>
                          <a:latin typeface="Arial" panose="020B0604020202020204" pitchFamily="34" charset="0"/>
                          <a:cs typeface="Arial" panose="020B0604020202020204" pitchFamily="34" charset="0"/>
                        </a:rPr>
                        <a:t>0</a:t>
                      </a:r>
                      <a:endParaRPr lang="zh-CN" altLang="en-US" sz="1600" b="0" dirty="0">
                        <a:solidFill>
                          <a:srgbClr val="C00000"/>
                        </a:solidFill>
                        <a:latin typeface="Arial" panose="020B0604020202020204" pitchFamily="34" charset="0"/>
                        <a:cs typeface="Arial" panose="020B0604020202020204" pitchFamily="34" charset="0"/>
                      </a:endParaRPr>
                    </a:p>
                  </a:txBody>
                  <a:tcPr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solidFill>
                            <a:schemeClr val="accent5">
                              <a:lumMod val="75000"/>
                            </a:schemeClr>
                          </a:solidFill>
                          <a:latin typeface="Arial" panose="020B0604020202020204" pitchFamily="34" charset="0"/>
                          <a:cs typeface="Arial" panose="020B0604020202020204" pitchFamily="34" charset="0"/>
                        </a:rPr>
                        <a:t>1</a:t>
                      </a:r>
                      <a:endParaRPr lang="zh-CN" altLang="en-US" sz="1600" b="0" dirty="0">
                        <a:solidFill>
                          <a:schemeClr val="accent5">
                            <a:lumMod val="75000"/>
                          </a:schemeClr>
                        </a:solidFill>
                        <a:latin typeface="Arial" panose="020B0604020202020204" pitchFamily="34" charset="0"/>
                        <a:cs typeface="Arial" panose="020B0604020202020204" pitchFamily="34" charset="0"/>
                      </a:endParaRPr>
                    </a:p>
                  </a:txBody>
                  <a:tcPr anchor="ctr">
                    <a:lnL w="28575" cap="flat" cmpd="sng" algn="ctr">
                      <a:solidFill>
                        <a:schemeClr val="accent2">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solidFill>
                            <a:srgbClr val="C00000"/>
                          </a:solidFill>
                          <a:latin typeface="Arial" panose="020B0604020202020204" pitchFamily="34" charset="0"/>
                          <a:cs typeface="Arial" panose="020B0604020202020204" pitchFamily="34" charset="0"/>
                        </a:rPr>
                        <a:t>0</a:t>
                      </a:r>
                      <a:endParaRPr lang="zh-CN" altLang="en-US" sz="1600" b="0" dirty="0">
                        <a:solidFill>
                          <a:srgbClr val="C00000"/>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solidFill>
                            <a:srgbClr val="C00000"/>
                          </a:solidFill>
                          <a:latin typeface="Arial" panose="020B0604020202020204" pitchFamily="34" charset="0"/>
                          <a:cs typeface="Arial" panose="020B0604020202020204" pitchFamily="34" charset="0"/>
                        </a:rPr>
                        <a:t>0</a:t>
                      </a:r>
                      <a:endParaRPr lang="zh-CN" altLang="en-US" sz="1600" b="0" dirty="0">
                        <a:solidFill>
                          <a:srgbClr val="C00000"/>
                        </a:solidFill>
                        <a:latin typeface="Arial" panose="020B0604020202020204" pitchFamily="34" charset="0"/>
                        <a:cs typeface="Arial" panose="020B0604020202020204" pitchFamily="34" charset="0"/>
                      </a:endParaRPr>
                    </a:p>
                  </a:txBody>
                  <a:tcPr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solidFill>
                            <a:schemeClr val="accent5">
                              <a:lumMod val="75000"/>
                            </a:schemeClr>
                          </a:solidFill>
                          <a:latin typeface="Arial" panose="020B0604020202020204" pitchFamily="34" charset="0"/>
                          <a:cs typeface="Arial" panose="020B0604020202020204" pitchFamily="34" charset="0"/>
                        </a:rPr>
                        <a:t>1</a:t>
                      </a:r>
                      <a:endParaRPr lang="zh-CN" altLang="en-US" sz="1600" b="0" dirty="0">
                        <a:solidFill>
                          <a:schemeClr val="accent5">
                            <a:lumMod val="75000"/>
                          </a:schemeClr>
                        </a:solidFill>
                        <a:latin typeface="Arial" panose="020B0604020202020204" pitchFamily="34" charset="0"/>
                        <a:cs typeface="Arial" panose="020B0604020202020204" pitchFamily="34" charset="0"/>
                      </a:endParaRPr>
                    </a:p>
                  </a:txBody>
                  <a:tcPr anchor="ctr">
                    <a:lnL w="28575" cap="flat" cmpd="sng" algn="ctr">
                      <a:solidFill>
                        <a:schemeClr val="accent2">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solidFill>
                            <a:srgbClr val="C00000"/>
                          </a:solidFill>
                          <a:latin typeface="Arial" panose="020B0604020202020204" pitchFamily="34" charset="0"/>
                          <a:cs typeface="Arial" panose="020B0604020202020204" pitchFamily="34" charset="0"/>
                        </a:rPr>
                        <a:t>0</a:t>
                      </a:r>
                      <a:endParaRPr lang="zh-CN" altLang="en-US" sz="1600" b="0" dirty="0">
                        <a:solidFill>
                          <a:srgbClr val="C00000"/>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solidFill>
                            <a:schemeClr val="accent5">
                              <a:lumMod val="75000"/>
                            </a:schemeClr>
                          </a:solidFill>
                          <a:latin typeface="Arial" panose="020B0604020202020204" pitchFamily="34" charset="0"/>
                          <a:cs typeface="Arial" panose="020B0604020202020204" pitchFamily="34" charset="0"/>
                        </a:rPr>
                        <a:t>1</a:t>
                      </a:r>
                      <a:endParaRPr lang="zh-CN" altLang="en-US" sz="1600" b="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solidFill>
                            <a:srgbClr val="C00000"/>
                          </a:solidFill>
                          <a:latin typeface="Arial" panose="020B0604020202020204" pitchFamily="34" charset="0"/>
                          <a:cs typeface="Arial" panose="020B0604020202020204" pitchFamily="34" charset="0"/>
                        </a:rPr>
                        <a:t>0</a:t>
                      </a:r>
                      <a:endParaRPr lang="zh-CN" altLang="en-US" sz="1600" b="0" dirty="0">
                        <a:solidFill>
                          <a:srgbClr val="C00000"/>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r>
                        <a:rPr lang="en-US" altLang="zh-CN" sz="1600" b="0" dirty="0">
                          <a:solidFill>
                            <a:schemeClr val="accent5">
                              <a:lumMod val="75000"/>
                            </a:schemeClr>
                          </a:solidFill>
                          <a:latin typeface="Arial" panose="020B0604020202020204" pitchFamily="34" charset="0"/>
                          <a:cs typeface="Arial" panose="020B0604020202020204" pitchFamily="34" charset="0"/>
                        </a:rPr>
                        <a:t>1</a:t>
                      </a:r>
                      <a:endParaRPr lang="zh-CN" altLang="en-US" sz="1600" b="0" dirty="0">
                        <a:solidFill>
                          <a:schemeClr val="accent5">
                            <a:lumMod val="75000"/>
                          </a:schemeClr>
                        </a:solidFill>
                        <a:latin typeface="Arial" panose="020B0604020202020204" pitchFamily="34" charset="0"/>
                        <a:cs typeface="Arial" panose="020B0604020202020204" pitchFamily="34" charset="0"/>
                      </a:endParaRPr>
                    </a:p>
                  </a:txBody>
                  <a:tcPr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solidFill>
                            <a:schemeClr val="accent5">
                              <a:lumMod val="75000"/>
                            </a:schemeClr>
                          </a:solidFill>
                          <a:latin typeface="Arial" panose="020B0604020202020204" pitchFamily="34" charset="0"/>
                          <a:cs typeface="Arial" panose="020B0604020202020204" pitchFamily="34" charset="0"/>
                        </a:rPr>
                        <a:t>1</a:t>
                      </a:r>
                      <a:endParaRPr lang="zh-CN" altLang="en-US" sz="1600" b="0" dirty="0">
                        <a:solidFill>
                          <a:schemeClr val="accent5">
                            <a:lumMod val="75000"/>
                          </a:schemeClr>
                        </a:solidFill>
                        <a:latin typeface="Arial" panose="020B0604020202020204" pitchFamily="34" charset="0"/>
                        <a:cs typeface="Arial" panose="020B0604020202020204" pitchFamily="34" charset="0"/>
                      </a:endParaRPr>
                    </a:p>
                  </a:txBody>
                  <a:tcPr anchor="ctr">
                    <a:lnL w="28575" cap="flat" cmpd="sng" algn="ctr">
                      <a:solidFill>
                        <a:schemeClr val="accent2">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solidFill>
                            <a:srgbClr val="C00000"/>
                          </a:solidFill>
                          <a:latin typeface="Arial" panose="020B0604020202020204" pitchFamily="34" charset="0"/>
                          <a:cs typeface="Arial" panose="020B0604020202020204" pitchFamily="34" charset="0"/>
                        </a:rPr>
                        <a:t>0</a:t>
                      </a:r>
                      <a:endParaRPr lang="zh-CN" altLang="en-US" sz="1600" b="0" dirty="0">
                        <a:solidFill>
                          <a:srgbClr val="C00000"/>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solidFill>
                            <a:schemeClr val="accent5">
                              <a:lumMod val="75000"/>
                            </a:schemeClr>
                          </a:solidFill>
                          <a:latin typeface="Arial" panose="020B0604020202020204" pitchFamily="34" charset="0"/>
                          <a:cs typeface="Arial" panose="020B0604020202020204" pitchFamily="34" charset="0"/>
                        </a:rPr>
                        <a:t>1</a:t>
                      </a:r>
                      <a:endParaRPr lang="zh-CN" altLang="en-US" sz="1600" b="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73676144"/>
                  </a:ext>
                </a:extLst>
              </a:tr>
            </a:tbl>
          </a:graphicData>
        </a:graphic>
      </p:graphicFrame>
      <p:sp>
        <p:nvSpPr>
          <p:cNvPr id="86" name="文本框 85">
            <a:extLst>
              <a:ext uri="{FF2B5EF4-FFF2-40B4-BE49-F238E27FC236}">
                <a16:creationId xmlns:a16="http://schemas.microsoft.com/office/drawing/2014/main" id="{E03160A1-4554-8449-B15A-A58B29D41670}"/>
              </a:ext>
            </a:extLst>
          </p:cNvPr>
          <p:cNvSpPr txBox="1"/>
          <p:nvPr/>
        </p:nvSpPr>
        <p:spPr>
          <a:xfrm>
            <a:off x="1601354" y="5988969"/>
            <a:ext cx="1817549" cy="369332"/>
          </a:xfrm>
          <a:prstGeom prst="rect">
            <a:avLst/>
          </a:prstGeom>
          <a:noFill/>
        </p:spPr>
        <p:txBody>
          <a:bodyPr wrap="none" rtlCol="0">
            <a:spAutoFit/>
          </a:bodyPr>
          <a:lstStyle/>
          <a:p>
            <a:r>
              <a:rPr kumimoji="1" lang="en-US" altLang="zh-CN" b="1" dirty="0">
                <a:solidFill>
                  <a:schemeClr val="tx1">
                    <a:lumMod val="50000"/>
                    <a:lumOff val="50000"/>
                  </a:schemeClr>
                </a:solidFill>
                <a:latin typeface="Arial" panose="020B0604020202020204" pitchFamily="34" charset="0"/>
                <a:cs typeface="Arial" panose="020B0604020202020204" pitchFamily="34" charset="0"/>
              </a:rPr>
              <a:t>Indicator Array</a:t>
            </a:r>
            <a:endParaRPr kumimoji="1" lang="zh-CN" altLang="en-US" b="1" dirty="0">
              <a:solidFill>
                <a:schemeClr val="tx1">
                  <a:lumMod val="50000"/>
                  <a:lumOff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8" name="文本框 87">
                <a:extLst>
                  <a:ext uri="{FF2B5EF4-FFF2-40B4-BE49-F238E27FC236}">
                    <a16:creationId xmlns:a16="http://schemas.microsoft.com/office/drawing/2014/main" id="{04EFCB25-0CDE-0A4D-B1C0-117EE9ADC656}"/>
                  </a:ext>
                </a:extLst>
              </p:cNvPr>
              <p:cNvSpPr txBox="1"/>
              <p:nvPr/>
            </p:nvSpPr>
            <p:spPr>
              <a:xfrm>
                <a:off x="4464000" y="2412000"/>
                <a:ext cx="1056209" cy="461665"/>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zh-CN" sz="2400" b="0" i="1" smtClean="0">
                              <a:solidFill>
                                <a:schemeClr val="bg2">
                                  <a:lumMod val="25000"/>
                                </a:schemeClr>
                              </a:solidFill>
                              <a:latin typeface="Cambria Math" panose="02040503050406030204" pitchFamily="18" charset="0"/>
                              <a:cs typeface="Arial" panose="020B0604020202020204" pitchFamily="34" charset="0"/>
                            </a:rPr>
                          </m:ctrlPr>
                        </m:sSubPr>
                        <m:e>
                          <m:r>
                            <a:rPr kumimoji="1" lang="en-US" altLang="zh-CN" sz="2400" b="0" i="1" smtClean="0">
                              <a:solidFill>
                                <a:schemeClr val="bg2">
                                  <a:lumMod val="25000"/>
                                </a:schemeClr>
                              </a:solidFill>
                              <a:latin typeface="Cambria Math" panose="02040503050406030204" pitchFamily="18" charset="0"/>
                              <a:cs typeface="Arial" panose="020B0604020202020204" pitchFamily="34" charset="0"/>
                            </a:rPr>
                            <m:t>h</m:t>
                          </m:r>
                        </m:e>
                        <m:sub>
                          <m:r>
                            <a:rPr kumimoji="1" lang="en-US" altLang="zh-CN" sz="2400" b="0" i="1" smtClean="0">
                              <a:solidFill>
                                <a:schemeClr val="bg2">
                                  <a:lumMod val="25000"/>
                                </a:schemeClr>
                              </a:solidFill>
                              <a:latin typeface="Cambria Math" panose="02040503050406030204" pitchFamily="18" charset="0"/>
                              <a:cs typeface="Arial" panose="020B0604020202020204" pitchFamily="34" charset="0"/>
                            </a:rPr>
                            <m:t>1</m:t>
                          </m:r>
                        </m:sub>
                      </m:sSub>
                      <m:r>
                        <a:rPr kumimoji="1" lang="en-US" altLang="zh-CN" sz="2400" b="0" i="1" smtClean="0">
                          <a:solidFill>
                            <a:schemeClr val="bg2">
                              <a:lumMod val="25000"/>
                            </a:schemeClr>
                          </a:solidFill>
                          <a:latin typeface="Cambria Math" panose="02040503050406030204" pitchFamily="18" charset="0"/>
                          <a:cs typeface="Arial" panose="020B0604020202020204" pitchFamily="34" charset="0"/>
                        </a:rPr>
                        <m:t>=4</m:t>
                      </m:r>
                    </m:oMath>
                  </m:oMathPara>
                </a14:m>
                <a:endParaRPr kumimoji="1" lang="zh-CN" altLang="en-US" sz="2400" dirty="0">
                  <a:solidFill>
                    <a:schemeClr val="bg2">
                      <a:lumMod val="25000"/>
                    </a:schemeClr>
                  </a:solidFill>
                  <a:latin typeface="Arial" panose="020B0604020202020204" pitchFamily="34" charset="0"/>
                  <a:cs typeface="Arial" panose="020B0604020202020204" pitchFamily="34" charset="0"/>
                </a:endParaRPr>
              </a:p>
            </p:txBody>
          </p:sp>
        </mc:Choice>
        <mc:Fallback xmlns="">
          <p:sp>
            <p:nvSpPr>
              <p:cNvPr id="88" name="文本框 87">
                <a:extLst>
                  <a:ext uri="{FF2B5EF4-FFF2-40B4-BE49-F238E27FC236}">
                    <a16:creationId xmlns:a16="http://schemas.microsoft.com/office/drawing/2014/main" id="{04EFCB25-0CDE-0A4D-B1C0-117EE9ADC656}"/>
                  </a:ext>
                </a:extLst>
              </p:cNvPr>
              <p:cNvSpPr txBox="1">
                <a:spLocks noRot="1" noChangeAspect="1" noMove="1" noResize="1" noEditPoints="1" noAdjustHandles="1" noChangeArrowheads="1" noChangeShapeType="1" noTextEdit="1"/>
              </p:cNvSpPr>
              <p:nvPr/>
            </p:nvSpPr>
            <p:spPr>
              <a:xfrm>
                <a:off x="4464000" y="2412000"/>
                <a:ext cx="1056209" cy="461665"/>
              </a:xfrm>
              <a:prstGeom prst="rect">
                <a:avLst/>
              </a:prstGeom>
              <a:blipFill>
                <a:blip r:embed="rId9"/>
                <a:stretch>
                  <a:fillRect l="-4762" b="-2703"/>
                </a:stretch>
              </a:blipFill>
            </p:spPr>
            <p:txBody>
              <a:bodyPr/>
              <a:lstStyle/>
              <a:p>
                <a:r>
                  <a:rPr lang="zh-CN" altLang="en-US">
                    <a:noFill/>
                  </a:rPr>
                  <a:t> </a:t>
                </a:r>
              </a:p>
            </p:txBody>
          </p:sp>
        </mc:Fallback>
      </mc:AlternateContent>
      <p:cxnSp>
        <p:nvCxnSpPr>
          <p:cNvPr id="89" name="直线箭头连接符 88">
            <a:extLst>
              <a:ext uri="{FF2B5EF4-FFF2-40B4-BE49-F238E27FC236}">
                <a16:creationId xmlns:a16="http://schemas.microsoft.com/office/drawing/2014/main" id="{DC7ACA69-DEE0-F14C-8CAD-6C25C19A8261}"/>
              </a:ext>
            </a:extLst>
          </p:cNvPr>
          <p:cNvCxnSpPr>
            <a:cxnSpLocks/>
          </p:cNvCxnSpPr>
          <p:nvPr/>
        </p:nvCxnSpPr>
        <p:spPr>
          <a:xfrm>
            <a:off x="4013790" y="2439110"/>
            <a:ext cx="468000" cy="432000"/>
          </a:xfrm>
          <a:prstGeom prst="straightConnector1">
            <a:avLst/>
          </a:prstGeom>
          <a:ln w="19050">
            <a:solidFill>
              <a:schemeClr val="bg2">
                <a:lumMod val="25000"/>
              </a:schemeClr>
            </a:solidFill>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文本框 89">
                <a:extLst>
                  <a:ext uri="{FF2B5EF4-FFF2-40B4-BE49-F238E27FC236}">
                    <a16:creationId xmlns:a16="http://schemas.microsoft.com/office/drawing/2014/main" id="{C6AB2A21-8621-8944-A195-D858A3FFEE51}"/>
                  </a:ext>
                </a:extLst>
              </p:cNvPr>
              <p:cNvSpPr txBox="1"/>
              <p:nvPr/>
            </p:nvSpPr>
            <p:spPr>
              <a:xfrm>
                <a:off x="5832000" y="2412000"/>
                <a:ext cx="1079652" cy="461665"/>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zh-CN" sz="2400" i="1" smtClean="0">
                              <a:solidFill>
                                <a:schemeClr val="bg2">
                                  <a:lumMod val="25000"/>
                                </a:schemeClr>
                              </a:solidFill>
                              <a:latin typeface="Cambria Math" panose="02040503050406030204" pitchFamily="18" charset="0"/>
                              <a:cs typeface="Arial" panose="020B0604020202020204" pitchFamily="34" charset="0"/>
                            </a:rPr>
                          </m:ctrlPr>
                        </m:sSubPr>
                        <m:e>
                          <m:r>
                            <a:rPr kumimoji="1" lang="en-US" altLang="zh-CN" sz="2400" i="1">
                              <a:solidFill>
                                <a:schemeClr val="bg2">
                                  <a:lumMod val="25000"/>
                                </a:schemeClr>
                              </a:solidFill>
                              <a:latin typeface="Cambria Math" panose="02040503050406030204" pitchFamily="18" charset="0"/>
                              <a:cs typeface="Arial" panose="020B0604020202020204" pitchFamily="34" charset="0"/>
                            </a:rPr>
                            <m:t>h</m:t>
                          </m:r>
                        </m:e>
                        <m:sub>
                          <m:r>
                            <a:rPr kumimoji="1" lang="en-US" altLang="zh-CN" sz="2400" b="0" i="1" smtClean="0">
                              <a:solidFill>
                                <a:schemeClr val="bg2">
                                  <a:lumMod val="25000"/>
                                </a:schemeClr>
                              </a:solidFill>
                              <a:latin typeface="Cambria Math" panose="02040503050406030204" pitchFamily="18" charset="0"/>
                              <a:cs typeface="Arial" panose="020B0604020202020204" pitchFamily="34" charset="0"/>
                            </a:rPr>
                            <m:t>2</m:t>
                          </m:r>
                        </m:sub>
                      </m:sSub>
                      <m:r>
                        <a:rPr kumimoji="1" lang="en-US" altLang="zh-CN" sz="2400" i="1">
                          <a:solidFill>
                            <a:schemeClr val="bg2">
                              <a:lumMod val="25000"/>
                            </a:schemeClr>
                          </a:solidFill>
                          <a:latin typeface="Cambria Math" panose="02040503050406030204" pitchFamily="18" charset="0"/>
                          <a:cs typeface="Arial" panose="020B0604020202020204" pitchFamily="34" charset="0"/>
                        </a:rPr>
                        <m:t>=</m:t>
                      </m:r>
                      <m:r>
                        <a:rPr kumimoji="1" lang="en-US" altLang="zh-CN" sz="2400" b="0" i="1" smtClean="0">
                          <a:solidFill>
                            <a:schemeClr val="bg2">
                              <a:lumMod val="25000"/>
                            </a:schemeClr>
                          </a:solidFill>
                          <a:latin typeface="Cambria Math" panose="02040503050406030204" pitchFamily="18" charset="0"/>
                          <a:cs typeface="Arial" panose="020B0604020202020204" pitchFamily="34" charset="0"/>
                        </a:rPr>
                        <m:t>7</m:t>
                      </m:r>
                    </m:oMath>
                  </m:oMathPara>
                </a14:m>
                <a:endParaRPr kumimoji="1" lang="en-US" altLang="zh-CN" sz="2400" b="0" dirty="0">
                  <a:solidFill>
                    <a:schemeClr val="bg2">
                      <a:lumMod val="25000"/>
                    </a:schemeClr>
                  </a:solidFill>
                  <a:latin typeface="Arial" panose="020B0604020202020204" pitchFamily="34" charset="0"/>
                  <a:cs typeface="Arial" panose="020B0604020202020204" pitchFamily="34" charset="0"/>
                </a:endParaRPr>
              </a:p>
            </p:txBody>
          </p:sp>
        </mc:Choice>
        <mc:Fallback xmlns="">
          <p:sp>
            <p:nvSpPr>
              <p:cNvPr id="90" name="文本框 89">
                <a:extLst>
                  <a:ext uri="{FF2B5EF4-FFF2-40B4-BE49-F238E27FC236}">
                    <a16:creationId xmlns:a16="http://schemas.microsoft.com/office/drawing/2014/main" id="{C6AB2A21-8621-8944-A195-D858A3FFEE51}"/>
                  </a:ext>
                </a:extLst>
              </p:cNvPr>
              <p:cNvSpPr txBox="1">
                <a:spLocks noRot="1" noChangeAspect="1" noMove="1" noResize="1" noEditPoints="1" noAdjustHandles="1" noChangeArrowheads="1" noChangeShapeType="1" noTextEdit="1"/>
              </p:cNvSpPr>
              <p:nvPr/>
            </p:nvSpPr>
            <p:spPr>
              <a:xfrm>
                <a:off x="5832000" y="2412000"/>
                <a:ext cx="1079652" cy="461665"/>
              </a:xfrm>
              <a:prstGeom prst="rect">
                <a:avLst/>
              </a:prstGeom>
              <a:blipFill>
                <a:blip r:embed="rId10"/>
                <a:stretch>
                  <a:fillRect l="-4651" b="-2703"/>
                </a:stretch>
              </a:blipFill>
            </p:spPr>
            <p:txBody>
              <a:bodyPr/>
              <a:lstStyle/>
              <a:p>
                <a:r>
                  <a:rPr lang="zh-CN" altLang="en-US">
                    <a:noFill/>
                  </a:rPr>
                  <a:t> </a:t>
                </a:r>
              </a:p>
            </p:txBody>
          </p:sp>
        </mc:Fallback>
      </mc:AlternateContent>
      <p:cxnSp>
        <p:nvCxnSpPr>
          <p:cNvPr id="91" name="直线箭头连接符 90">
            <a:extLst>
              <a:ext uri="{FF2B5EF4-FFF2-40B4-BE49-F238E27FC236}">
                <a16:creationId xmlns:a16="http://schemas.microsoft.com/office/drawing/2014/main" id="{348D97F1-3F77-5047-BEBE-4DB2F6FD4AAC}"/>
              </a:ext>
            </a:extLst>
          </p:cNvPr>
          <p:cNvCxnSpPr>
            <a:cxnSpLocks/>
          </p:cNvCxnSpPr>
          <p:nvPr/>
        </p:nvCxnSpPr>
        <p:spPr>
          <a:xfrm>
            <a:off x="5399946" y="2439110"/>
            <a:ext cx="468609" cy="432000"/>
          </a:xfrm>
          <a:prstGeom prst="straightConnector1">
            <a:avLst/>
          </a:prstGeom>
          <a:ln w="19050">
            <a:solidFill>
              <a:schemeClr val="bg2">
                <a:lumMod val="25000"/>
              </a:schemeClr>
            </a:solidFill>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文本框 91">
                <a:extLst>
                  <a:ext uri="{FF2B5EF4-FFF2-40B4-BE49-F238E27FC236}">
                    <a16:creationId xmlns:a16="http://schemas.microsoft.com/office/drawing/2014/main" id="{8E6B38CC-9BB0-1A40-8411-B4BA7F147923}"/>
                  </a:ext>
                </a:extLst>
              </p:cNvPr>
              <p:cNvSpPr txBox="1"/>
              <p:nvPr/>
            </p:nvSpPr>
            <p:spPr>
              <a:xfrm>
                <a:off x="8100000" y="2412000"/>
                <a:ext cx="1265020" cy="461665"/>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zh-CN" sz="2400" i="1" smtClean="0">
                              <a:solidFill>
                                <a:schemeClr val="bg2">
                                  <a:lumMod val="25000"/>
                                </a:schemeClr>
                              </a:solidFill>
                              <a:latin typeface="Cambria Math" panose="02040503050406030204" pitchFamily="18" charset="0"/>
                              <a:cs typeface="Arial" panose="020B0604020202020204" pitchFamily="34" charset="0"/>
                            </a:rPr>
                          </m:ctrlPr>
                        </m:sSubPr>
                        <m:e>
                          <m:r>
                            <a:rPr kumimoji="1" lang="en-US" altLang="zh-CN" sz="2400" i="1">
                              <a:solidFill>
                                <a:schemeClr val="bg2">
                                  <a:lumMod val="25000"/>
                                </a:schemeClr>
                              </a:solidFill>
                              <a:latin typeface="Cambria Math" panose="02040503050406030204" pitchFamily="18" charset="0"/>
                              <a:cs typeface="Arial" panose="020B0604020202020204" pitchFamily="34" charset="0"/>
                            </a:rPr>
                            <m:t>h</m:t>
                          </m:r>
                        </m:e>
                        <m:sub>
                          <m:r>
                            <a:rPr kumimoji="1" lang="en-US" altLang="zh-CN" sz="2400" b="0" i="1" smtClean="0">
                              <a:solidFill>
                                <a:schemeClr val="bg2">
                                  <a:lumMod val="25000"/>
                                </a:schemeClr>
                              </a:solidFill>
                              <a:latin typeface="Cambria Math" panose="02040503050406030204" pitchFamily="18" charset="0"/>
                              <a:cs typeface="Arial" panose="020B0604020202020204" pitchFamily="34" charset="0"/>
                            </a:rPr>
                            <m:t>3</m:t>
                          </m:r>
                        </m:sub>
                      </m:sSub>
                      <m:r>
                        <a:rPr kumimoji="1" lang="en-US" altLang="zh-CN" sz="2400" i="1">
                          <a:solidFill>
                            <a:schemeClr val="bg2">
                              <a:lumMod val="25000"/>
                            </a:schemeClr>
                          </a:solidFill>
                          <a:latin typeface="Cambria Math" panose="02040503050406030204" pitchFamily="18" charset="0"/>
                          <a:cs typeface="Arial" panose="020B0604020202020204" pitchFamily="34" charset="0"/>
                        </a:rPr>
                        <m:t>=</m:t>
                      </m:r>
                      <m:r>
                        <a:rPr kumimoji="1" lang="en-US" altLang="zh-CN" sz="2400" b="0" i="0" smtClean="0">
                          <a:solidFill>
                            <a:schemeClr val="bg2">
                              <a:lumMod val="25000"/>
                            </a:schemeClr>
                          </a:solidFill>
                          <a:latin typeface="Cambria Math" panose="02040503050406030204" pitchFamily="18" charset="0"/>
                          <a:cs typeface="Arial" panose="020B0604020202020204" pitchFamily="34" charset="0"/>
                        </a:rPr>
                        <m:t>12</m:t>
                      </m:r>
                    </m:oMath>
                  </m:oMathPara>
                </a14:m>
                <a:endParaRPr kumimoji="1" lang="zh-CN" altLang="en-US" sz="2400" dirty="0">
                  <a:solidFill>
                    <a:schemeClr val="bg2">
                      <a:lumMod val="25000"/>
                    </a:schemeClr>
                  </a:solidFill>
                  <a:latin typeface="Arial" panose="020B0604020202020204" pitchFamily="34" charset="0"/>
                  <a:cs typeface="Arial" panose="020B0604020202020204" pitchFamily="34" charset="0"/>
                </a:endParaRPr>
              </a:p>
            </p:txBody>
          </p:sp>
        </mc:Choice>
        <mc:Fallback xmlns="">
          <p:sp>
            <p:nvSpPr>
              <p:cNvPr id="92" name="文本框 91">
                <a:extLst>
                  <a:ext uri="{FF2B5EF4-FFF2-40B4-BE49-F238E27FC236}">
                    <a16:creationId xmlns:a16="http://schemas.microsoft.com/office/drawing/2014/main" id="{8E6B38CC-9BB0-1A40-8411-B4BA7F147923}"/>
                  </a:ext>
                </a:extLst>
              </p:cNvPr>
              <p:cNvSpPr txBox="1">
                <a:spLocks noRot="1" noChangeAspect="1" noMove="1" noResize="1" noEditPoints="1" noAdjustHandles="1" noChangeArrowheads="1" noChangeShapeType="1" noTextEdit="1"/>
              </p:cNvSpPr>
              <p:nvPr/>
            </p:nvSpPr>
            <p:spPr>
              <a:xfrm>
                <a:off x="8100000" y="2412000"/>
                <a:ext cx="1265020" cy="461665"/>
              </a:xfrm>
              <a:prstGeom prst="rect">
                <a:avLst/>
              </a:prstGeom>
              <a:blipFill>
                <a:blip r:embed="rId11"/>
                <a:stretch>
                  <a:fillRect l="-2970" b="-2703"/>
                </a:stretch>
              </a:blipFill>
            </p:spPr>
            <p:txBody>
              <a:bodyPr/>
              <a:lstStyle/>
              <a:p>
                <a:r>
                  <a:rPr lang="zh-CN" altLang="en-US">
                    <a:noFill/>
                  </a:rPr>
                  <a:t> </a:t>
                </a:r>
              </a:p>
            </p:txBody>
          </p:sp>
        </mc:Fallback>
      </mc:AlternateContent>
      <p:cxnSp>
        <p:nvCxnSpPr>
          <p:cNvPr id="93" name="直线箭头连接符 92">
            <a:extLst>
              <a:ext uri="{FF2B5EF4-FFF2-40B4-BE49-F238E27FC236}">
                <a16:creationId xmlns:a16="http://schemas.microsoft.com/office/drawing/2014/main" id="{617B4526-DF03-2A45-A140-25B193A16B01}"/>
              </a:ext>
            </a:extLst>
          </p:cNvPr>
          <p:cNvCxnSpPr>
            <a:cxnSpLocks/>
          </p:cNvCxnSpPr>
          <p:nvPr/>
        </p:nvCxnSpPr>
        <p:spPr>
          <a:xfrm>
            <a:off x="7683981" y="2439110"/>
            <a:ext cx="468000" cy="432000"/>
          </a:xfrm>
          <a:prstGeom prst="straightConnector1">
            <a:avLst/>
          </a:prstGeom>
          <a:ln w="19050">
            <a:solidFill>
              <a:schemeClr val="bg2">
                <a:lumMod val="25000"/>
              </a:schemeClr>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29" name="直线箭头连接符 28">
            <a:extLst>
              <a:ext uri="{FF2B5EF4-FFF2-40B4-BE49-F238E27FC236}">
                <a16:creationId xmlns:a16="http://schemas.microsoft.com/office/drawing/2014/main" id="{4ED95483-13B2-704B-B6E1-689329D22F2A}"/>
              </a:ext>
            </a:extLst>
          </p:cNvPr>
          <p:cNvCxnSpPr>
            <a:cxnSpLocks/>
            <a:endCxn id="65" idx="3"/>
          </p:cNvCxnSpPr>
          <p:nvPr/>
        </p:nvCxnSpPr>
        <p:spPr>
          <a:xfrm flipH="1" flipV="1">
            <a:off x="4247790" y="4661670"/>
            <a:ext cx="234000" cy="863262"/>
          </a:xfrm>
          <a:prstGeom prst="straightConnector1">
            <a:avLst/>
          </a:prstGeom>
          <a:ln w="19050">
            <a:solidFill>
              <a:schemeClr val="accent2">
                <a:lumMod val="75000"/>
              </a:schemeClr>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31" name="直线箭头连接符 30">
            <a:extLst>
              <a:ext uri="{FF2B5EF4-FFF2-40B4-BE49-F238E27FC236}">
                <a16:creationId xmlns:a16="http://schemas.microsoft.com/office/drawing/2014/main" id="{2445F0DE-2388-A64D-9DA1-093522E2F17E}"/>
              </a:ext>
            </a:extLst>
          </p:cNvPr>
          <p:cNvCxnSpPr>
            <a:cxnSpLocks/>
            <a:endCxn id="65" idx="3"/>
          </p:cNvCxnSpPr>
          <p:nvPr/>
        </p:nvCxnSpPr>
        <p:spPr>
          <a:xfrm flipH="1" flipV="1">
            <a:off x="4247790" y="4661670"/>
            <a:ext cx="1614168" cy="863262"/>
          </a:xfrm>
          <a:prstGeom prst="straightConnector1">
            <a:avLst/>
          </a:prstGeom>
          <a:ln w="19050">
            <a:solidFill>
              <a:schemeClr val="accent2">
                <a:lumMod val="75000"/>
              </a:schemeClr>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33" name="直线箭头连接符 32">
            <a:extLst>
              <a:ext uri="{FF2B5EF4-FFF2-40B4-BE49-F238E27FC236}">
                <a16:creationId xmlns:a16="http://schemas.microsoft.com/office/drawing/2014/main" id="{326E25FF-A7D1-634C-A23F-425FC2C26EF4}"/>
              </a:ext>
            </a:extLst>
          </p:cNvPr>
          <p:cNvCxnSpPr>
            <a:cxnSpLocks/>
            <a:endCxn id="68" idx="3"/>
          </p:cNvCxnSpPr>
          <p:nvPr/>
        </p:nvCxnSpPr>
        <p:spPr>
          <a:xfrm flipV="1">
            <a:off x="8174272" y="4657194"/>
            <a:ext cx="1604419" cy="864000"/>
          </a:xfrm>
          <a:prstGeom prst="straightConnector1">
            <a:avLst/>
          </a:prstGeom>
          <a:ln w="19050">
            <a:solidFill>
              <a:schemeClr val="accent2">
                <a:lumMod val="75000"/>
              </a:schemeClr>
            </a:solidFill>
            <a:tailEnd type="arrow"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47392589"/>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7" y="308511"/>
            <a:ext cx="4083953" cy="46166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Dynamic Programming</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mc:AlternateContent xmlns:mc="http://schemas.openxmlformats.org/markup-compatibility/2006" xmlns:a14="http://schemas.microsoft.com/office/drawing/2010/main">
        <mc:Choice Requires="a14">
          <p:sp>
            <p:nvSpPr>
              <p:cNvPr id="355" name="文本框 354">
                <a:extLst>
                  <a:ext uri="{FF2B5EF4-FFF2-40B4-BE49-F238E27FC236}">
                    <a16:creationId xmlns:a16="http://schemas.microsoft.com/office/drawing/2014/main" id="{BA71B62F-B149-4770-B3D5-DD3F467C7763}"/>
                  </a:ext>
                </a:extLst>
              </p:cNvPr>
              <p:cNvSpPr txBox="1"/>
              <p:nvPr/>
            </p:nvSpPr>
            <p:spPr>
              <a:xfrm>
                <a:off x="621433" y="1447139"/>
                <a:ext cx="10151341" cy="2246769"/>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altLang="zh-CN" sz="2400" dirty="0">
                    <a:solidFill>
                      <a:srgbClr val="C00000"/>
                    </a:solidFill>
                  </a:rPr>
                  <a:t>Neighbour Clustering using 1-bit Indicator</a:t>
                </a:r>
              </a:p>
              <a:p>
                <a:pPr marL="1257300" lvl="2" indent="-342900">
                  <a:spcAft>
                    <a:spcPts val="1200"/>
                  </a:spcAft>
                  <a:buFont typeface="Arial" panose="020B0604020202020204" pitchFamily="34" charset="0"/>
                  <a:buChar char="•"/>
                </a:pPr>
                <a:r>
                  <a:rPr lang="en-US" altLang="zh-CN" sz="2400" dirty="0"/>
                  <a:t>Let </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𝑂</m:t>
                        </m:r>
                      </m:e>
                      <m:sub>
                        <m:r>
                          <a:rPr lang="en-US" altLang="zh-CN" sz="2400" b="0" i="1" smtClean="0">
                            <a:latin typeface="Cambria Math" panose="02040503050406030204" pitchFamily="18" charset="0"/>
                          </a:rPr>
                          <m:t>𝑘</m:t>
                        </m:r>
                      </m:sub>
                    </m:sSub>
                    <m:d>
                      <m:dPr>
                        <m:begChr m:val="["/>
                        <m:endChr m:val="]"/>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𝑘</m:t>
                            </m:r>
                          </m:sub>
                        </m:sSub>
                      </m:e>
                    </m:d>
                  </m:oMath>
                </a14:m>
                <a:r>
                  <a:rPr lang="en-US" altLang="zh-CN" sz="2400" dirty="0"/>
                  <a:t> be the optimal classification strategy for the first </a:t>
                </a:r>
                <a14:m>
                  <m:oMath xmlns:m="http://schemas.openxmlformats.org/officeDocument/2006/math">
                    <m:r>
                      <a:rPr lang="en-US" altLang="zh-CN" sz="2400" b="0" i="1" smtClean="0">
                        <a:latin typeface="Cambria Math" panose="02040503050406030204" pitchFamily="18" charset="0"/>
                      </a:rPr>
                      <m:t>𝑘</m:t>
                    </m:r>
                  </m:oMath>
                </a14:m>
                <a:r>
                  <a:rPr lang="en-US" altLang="zh-CN" sz="2400" dirty="0"/>
                  <a:t> groups when the strategy for the group </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𝐺</m:t>
                        </m:r>
                      </m:e>
                      <m:sub>
                        <m:r>
                          <a:rPr lang="en-US" altLang="zh-CN" sz="2400" b="0" i="1" smtClean="0">
                            <a:latin typeface="Cambria Math" panose="02040503050406030204" pitchFamily="18" charset="0"/>
                          </a:rPr>
                          <m:t>𝑘</m:t>
                        </m:r>
                      </m:sub>
                    </m:sSub>
                  </m:oMath>
                </a14:m>
                <a:r>
                  <a:rPr lang="en-US" altLang="zh-CN" sz="2400" dirty="0"/>
                  <a:t> is </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𝑘</m:t>
                        </m:r>
                      </m:sub>
                    </m:sSub>
                  </m:oMath>
                </a14:m>
                <a:endParaRPr lang="en-US" altLang="zh-CN" sz="2400" dirty="0"/>
              </a:p>
              <a:p>
                <a:pPr marL="1257300" lvl="2" indent="-342900">
                  <a:spcAft>
                    <a:spcPts val="1200"/>
                  </a:spcAft>
                  <a:buFont typeface="Arial" panose="020B0604020202020204" pitchFamily="34" charset="0"/>
                  <a:buChar char="•"/>
                </a:pPr>
                <a:r>
                  <a:rPr lang="en-US" altLang="zh-CN" sz="2400" dirty="0"/>
                  <a:t>By enumerating all </a:t>
                </a:r>
                <a14:m>
                  <m:oMath xmlns:m="http://schemas.openxmlformats.org/officeDocument/2006/math">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2</m:t>
                        </m:r>
                      </m:e>
                      <m:sup>
                        <m:r>
                          <a:rPr lang="en-US" altLang="zh-CN" sz="2400" b="0" i="1" smtClean="0">
                            <a:latin typeface="Cambria Math" panose="02040503050406030204" pitchFamily="18" charset="0"/>
                          </a:rPr>
                          <m:t>𝜆</m:t>
                        </m:r>
                      </m:sup>
                    </m:sSup>
                  </m:oMath>
                </a14:m>
                <a:r>
                  <a:rPr lang="en-US" altLang="zh-CN" sz="2400" dirty="0"/>
                  <a:t> strategies </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𝑘</m:t>
                        </m:r>
                        <m:r>
                          <a:rPr lang="en-US" altLang="zh-CN" sz="2400" b="0" i="1" smtClean="0">
                            <a:latin typeface="Cambria Math" panose="02040503050406030204" pitchFamily="18" charset="0"/>
                          </a:rPr>
                          <m:t>−1</m:t>
                        </m:r>
                      </m:sub>
                    </m:sSub>
                  </m:oMath>
                </a14:m>
                <a:r>
                  <a:rPr lang="en-US" altLang="zh-CN" sz="2400" dirty="0"/>
                  <a:t> for the group </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𝐺</m:t>
                        </m:r>
                      </m:e>
                      <m:sub>
                        <m:r>
                          <a:rPr lang="en-US" altLang="zh-CN" sz="2400" i="1">
                            <a:latin typeface="Cambria Math" panose="02040503050406030204" pitchFamily="18" charset="0"/>
                          </a:rPr>
                          <m:t>𝑘</m:t>
                        </m:r>
                        <m:r>
                          <a:rPr lang="en-US" altLang="zh-CN" sz="2400" b="0" i="1" smtClean="0">
                            <a:latin typeface="Cambria Math" panose="02040503050406030204" pitchFamily="18" charset="0"/>
                          </a:rPr>
                          <m:t>−1</m:t>
                        </m:r>
                      </m:sub>
                    </m:sSub>
                  </m:oMath>
                </a14:m>
                <a:r>
                  <a:rPr lang="en-US" altLang="zh-CN" sz="2400" dirty="0"/>
                  <a:t>, we can obtain </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𝑂</m:t>
                        </m:r>
                      </m:e>
                      <m:sub>
                        <m:r>
                          <a:rPr lang="en-US" altLang="zh-CN" sz="2400" i="1">
                            <a:latin typeface="Cambria Math" panose="02040503050406030204" pitchFamily="18" charset="0"/>
                          </a:rPr>
                          <m:t>𝑘</m:t>
                        </m:r>
                      </m:sub>
                    </m:sSub>
                    <m:d>
                      <m:dPr>
                        <m:begChr m:val="["/>
                        <m:endChr m:val="]"/>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i="1">
                                <a:latin typeface="Cambria Math" panose="02040503050406030204" pitchFamily="18" charset="0"/>
                              </a:rPr>
                              <m:t>𝑘</m:t>
                            </m:r>
                          </m:sub>
                        </m:sSub>
                      </m:e>
                    </m:d>
                  </m:oMath>
                </a14:m>
                <a:r>
                  <a:rPr lang="en-US" altLang="zh-CN" sz="2400" dirty="0"/>
                  <a:t> inherited from one of </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𝑂</m:t>
                        </m:r>
                      </m:e>
                      <m:sub>
                        <m:r>
                          <a:rPr lang="en-US" altLang="zh-CN" sz="2400" i="1">
                            <a:latin typeface="Cambria Math" panose="02040503050406030204" pitchFamily="18" charset="0"/>
                          </a:rPr>
                          <m:t>𝑘</m:t>
                        </m:r>
                        <m:r>
                          <a:rPr lang="en-US" altLang="zh-CN" sz="2400" b="0" i="1" smtClean="0">
                            <a:latin typeface="Cambria Math" panose="02040503050406030204" pitchFamily="18" charset="0"/>
                          </a:rPr>
                          <m:t>−1</m:t>
                        </m:r>
                      </m:sub>
                    </m:sSub>
                    <m:d>
                      <m:dPr>
                        <m:begChr m:val="["/>
                        <m:endChr m:val="]"/>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i="1">
                                <a:latin typeface="Cambria Math" panose="02040503050406030204" pitchFamily="18" charset="0"/>
                              </a:rPr>
                              <m:t>𝑘</m:t>
                            </m:r>
                            <m:r>
                              <a:rPr lang="en-US" altLang="zh-CN" sz="2400" b="0" i="1" smtClean="0">
                                <a:latin typeface="Cambria Math" panose="02040503050406030204" pitchFamily="18" charset="0"/>
                              </a:rPr>
                              <m:t>−1</m:t>
                            </m:r>
                          </m:sub>
                        </m:sSub>
                      </m:e>
                    </m:d>
                  </m:oMath>
                </a14:m>
                <a:r>
                  <a:rPr lang="en-US" altLang="zh-CN" sz="2400" dirty="0"/>
                  <a:t>.</a:t>
                </a:r>
              </a:p>
            </p:txBody>
          </p:sp>
        </mc:Choice>
        <mc:Fallback xmlns="">
          <p:sp>
            <p:nvSpPr>
              <p:cNvPr id="355" name="文本框 354">
                <a:extLst>
                  <a:ext uri="{FF2B5EF4-FFF2-40B4-BE49-F238E27FC236}">
                    <a16:creationId xmlns:a16="http://schemas.microsoft.com/office/drawing/2014/main" id="{BA71B62F-B149-4770-B3D5-DD3F467C7763}"/>
                  </a:ext>
                </a:extLst>
              </p:cNvPr>
              <p:cNvSpPr txBox="1">
                <a:spLocks noRot="1" noChangeAspect="1" noMove="1" noResize="1" noEditPoints="1" noAdjustHandles="1" noChangeArrowheads="1" noChangeShapeType="1" noTextEdit="1"/>
              </p:cNvSpPr>
              <p:nvPr/>
            </p:nvSpPr>
            <p:spPr>
              <a:xfrm>
                <a:off x="621433" y="1447139"/>
                <a:ext cx="10151341" cy="2246769"/>
              </a:xfrm>
              <a:prstGeom prst="rect">
                <a:avLst/>
              </a:prstGeom>
              <a:blipFill>
                <a:blip r:embed="rId4"/>
                <a:stretch>
                  <a:fillRect t="-2247" b="-618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圆柱体 34">
                <a:extLst>
                  <a:ext uri="{FF2B5EF4-FFF2-40B4-BE49-F238E27FC236}">
                    <a16:creationId xmlns:a16="http://schemas.microsoft.com/office/drawing/2014/main" id="{1A13251B-FAEE-B147-B838-2C4E39FB9B71}"/>
                  </a:ext>
                </a:extLst>
              </p:cNvPr>
              <p:cNvSpPr/>
              <p:nvPr/>
            </p:nvSpPr>
            <p:spPr>
              <a:xfrm>
                <a:off x="4544774" y="5609664"/>
                <a:ext cx="468000" cy="468000"/>
              </a:xfrm>
              <a:prstGeom prst="can">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400" i="1">
                              <a:solidFill>
                                <a:schemeClr val="tx1"/>
                              </a:solidFill>
                              <a:latin typeface="Cambria Math" panose="02040503050406030204" pitchFamily="18" charset="0"/>
                              <a:cs typeface="Arial" panose="020B0604020202020204" pitchFamily="34" charset="0"/>
                            </a:rPr>
                          </m:ctrlPr>
                        </m:sSubPr>
                        <m:e>
                          <m:r>
                            <a:rPr kumimoji="1" lang="en-US" altLang="zh-CN"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𝒞</m:t>
                          </m:r>
                        </m:e>
                        <m:sub>
                          <m:r>
                            <a:rPr kumimoji="1" lang="en-US" altLang="zh-CN"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𝑘</m:t>
                          </m:r>
                        </m:sub>
                      </m:sSub>
                    </m:oMath>
                  </m:oMathPara>
                </a14:m>
                <a:endParaRPr lang="zh-CN" altLang="en-US" sz="1400" dirty="0">
                  <a:solidFill>
                    <a:schemeClr val="tx1"/>
                  </a:solidFill>
                  <a:latin typeface="Arial" panose="020B0604020202020204" pitchFamily="34" charset="0"/>
                  <a:cs typeface="Arial" panose="020B0604020202020204" pitchFamily="34" charset="0"/>
                </a:endParaRPr>
              </a:p>
            </p:txBody>
          </p:sp>
        </mc:Choice>
        <mc:Fallback xmlns="">
          <p:sp>
            <p:nvSpPr>
              <p:cNvPr id="35" name="圆柱体 34">
                <a:extLst>
                  <a:ext uri="{FF2B5EF4-FFF2-40B4-BE49-F238E27FC236}">
                    <a16:creationId xmlns:a16="http://schemas.microsoft.com/office/drawing/2014/main" id="{1A13251B-FAEE-B147-B838-2C4E39FB9B71}"/>
                  </a:ext>
                </a:extLst>
              </p:cNvPr>
              <p:cNvSpPr>
                <a:spLocks noRot="1" noChangeAspect="1" noMove="1" noResize="1" noEditPoints="1" noAdjustHandles="1" noChangeArrowheads="1" noChangeShapeType="1" noTextEdit="1"/>
              </p:cNvSpPr>
              <p:nvPr/>
            </p:nvSpPr>
            <p:spPr>
              <a:xfrm>
                <a:off x="4544774" y="5609664"/>
                <a:ext cx="468000" cy="468000"/>
              </a:xfrm>
              <a:prstGeom prst="can">
                <a:avLst/>
              </a:prstGeom>
              <a:blipFill>
                <a:blip r:embed="rId5"/>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圆柱体 35">
                <a:extLst>
                  <a:ext uri="{FF2B5EF4-FFF2-40B4-BE49-F238E27FC236}">
                    <a16:creationId xmlns:a16="http://schemas.microsoft.com/office/drawing/2014/main" id="{0E228654-D230-5148-BA4E-819C899578A2}"/>
                  </a:ext>
                </a:extLst>
              </p:cNvPr>
              <p:cNvSpPr/>
              <p:nvPr/>
            </p:nvSpPr>
            <p:spPr>
              <a:xfrm>
                <a:off x="7424774" y="5609664"/>
                <a:ext cx="468000" cy="468000"/>
              </a:xfrm>
              <a:prstGeom prst="can">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400" i="1" smtClean="0">
                              <a:solidFill>
                                <a:schemeClr val="tx1"/>
                              </a:solidFill>
                              <a:latin typeface="Cambria Math" panose="02040503050406030204" pitchFamily="18" charset="0"/>
                              <a:cs typeface="Arial" panose="020B0604020202020204" pitchFamily="34" charset="0"/>
                            </a:rPr>
                          </m:ctrlPr>
                        </m:sSubPr>
                        <m:e>
                          <m:r>
                            <a:rPr kumimoji="1" lang="en-US" altLang="zh-CN"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𝒞</m:t>
                          </m:r>
                        </m:e>
                        <m:sub>
                          <m:r>
                            <a:rPr kumimoji="1" lang="en-US" altLang="zh-CN"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𝑘</m:t>
                          </m:r>
                          <m:r>
                            <a:rPr kumimoji="1" lang="en-US" altLang="zh-CN" sz="14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kumimoji="1" lang="en-US" altLang="zh-CN" sz="1400" i="1">
                              <a:solidFill>
                                <a:schemeClr val="tx1"/>
                              </a:solidFill>
                              <a:latin typeface="Cambria Math" panose="02040503050406030204" pitchFamily="18" charset="0"/>
                              <a:ea typeface="Cambria Math" panose="02040503050406030204" pitchFamily="18" charset="0"/>
                              <a:cs typeface="Arial" panose="020B0604020202020204" pitchFamily="34" charset="0"/>
                            </a:rPr>
                            <m:t>1</m:t>
                          </m:r>
                        </m:sub>
                      </m:sSub>
                    </m:oMath>
                  </m:oMathPara>
                </a14:m>
                <a:endParaRPr lang="zh-CN" altLang="en-US" sz="1400" dirty="0">
                  <a:solidFill>
                    <a:schemeClr val="tx1"/>
                  </a:solidFill>
                  <a:latin typeface="Arial" panose="020B0604020202020204" pitchFamily="34" charset="0"/>
                  <a:cs typeface="Arial" panose="020B0604020202020204" pitchFamily="34" charset="0"/>
                </a:endParaRPr>
              </a:p>
            </p:txBody>
          </p:sp>
        </mc:Choice>
        <mc:Fallback xmlns="">
          <p:sp>
            <p:nvSpPr>
              <p:cNvPr id="36" name="圆柱体 35">
                <a:extLst>
                  <a:ext uri="{FF2B5EF4-FFF2-40B4-BE49-F238E27FC236}">
                    <a16:creationId xmlns:a16="http://schemas.microsoft.com/office/drawing/2014/main" id="{0E228654-D230-5148-BA4E-819C899578A2}"/>
                  </a:ext>
                </a:extLst>
              </p:cNvPr>
              <p:cNvSpPr>
                <a:spLocks noRot="1" noChangeAspect="1" noMove="1" noResize="1" noEditPoints="1" noAdjustHandles="1" noChangeArrowheads="1" noChangeShapeType="1" noTextEdit="1"/>
              </p:cNvSpPr>
              <p:nvPr/>
            </p:nvSpPr>
            <p:spPr>
              <a:xfrm>
                <a:off x="7424774" y="5609664"/>
                <a:ext cx="468000" cy="468000"/>
              </a:xfrm>
              <a:prstGeom prst="can">
                <a:avLst/>
              </a:prstGeom>
              <a:blipFill>
                <a:blip r:embed="rId6"/>
                <a:stretch>
                  <a:fillRect l="-5128"/>
                </a:stretch>
              </a:blipFill>
              <a:ln w="19050">
                <a:solidFill>
                  <a:schemeClr val="tx1"/>
                </a:solidFill>
              </a:ln>
            </p:spPr>
            <p:txBody>
              <a:bodyPr/>
              <a:lstStyle/>
              <a:p>
                <a:r>
                  <a:rPr lang="zh-CN" altLang="en-US">
                    <a:noFill/>
                  </a:rPr>
                  <a:t> </a:t>
                </a:r>
              </a:p>
            </p:txBody>
          </p:sp>
        </mc:Fallback>
      </mc:AlternateContent>
      <p:graphicFrame>
        <p:nvGraphicFramePr>
          <p:cNvPr id="3" name="表格 2">
            <a:extLst>
              <a:ext uri="{FF2B5EF4-FFF2-40B4-BE49-F238E27FC236}">
                <a16:creationId xmlns:a16="http://schemas.microsoft.com/office/drawing/2014/main" id="{23A6FB54-BE8F-364F-B6E3-881FF413DE02}"/>
              </a:ext>
            </a:extLst>
          </p:cNvPr>
          <p:cNvGraphicFramePr>
            <a:graphicFrameLocks noGrp="1"/>
          </p:cNvGraphicFramePr>
          <p:nvPr>
            <p:extLst>
              <p:ext uri="{D42A27DB-BD31-4B8C-83A1-F6EECF244321}">
                <p14:modId xmlns:p14="http://schemas.microsoft.com/office/powerpoint/2010/main" val="3441468093"/>
              </p:ext>
            </p:extLst>
          </p:nvPr>
        </p:nvGraphicFramePr>
        <p:xfrm>
          <a:off x="5382609" y="4687994"/>
          <a:ext cx="1842440" cy="460812"/>
        </p:xfrm>
        <a:graphic>
          <a:graphicData uri="http://schemas.openxmlformats.org/drawingml/2006/table">
            <a:tbl>
              <a:tblPr>
                <a:tableStyleId>{5C22544A-7EE6-4342-B048-85BDC9FD1C3A}</a:tableStyleId>
              </a:tblPr>
              <a:tblGrid>
                <a:gridCol w="460610">
                  <a:extLst>
                    <a:ext uri="{9D8B030D-6E8A-4147-A177-3AD203B41FA5}">
                      <a16:colId xmlns:a16="http://schemas.microsoft.com/office/drawing/2014/main" val="1604276897"/>
                    </a:ext>
                  </a:extLst>
                </a:gridCol>
                <a:gridCol w="460610">
                  <a:extLst>
                    <a:ext uri="{9D8B030D-6E8A-4147-A177-3AD203B41FA5}">
                      <a16:colId xmlns:a16="http://schemas.microsoft.com/office/drawing/2014/main" val="4029476771"/>
                    </a:ext>
                  </a:extLst>
                </a:gridCol>
                <a:gridCol w="460610">
                  <a:extLst>
                    <a:ext uri="{9D8B030D-6E8A-4147-A177-3AD203B41FA5}">
                      <a16:colId xmlns:a16="http://schemas.microsoft.com/office/drawing/2014/main" val="3429542460"/>
                    </a:ext>
                  </a:extLst>
                </a:gridCol>
                <a:gridCol w="460610">
                  <a:extLst>
                    <a:ext uri="{9D8B030D-6E8A-4147-A177-3AD203B41FA5}">
                      <a16:colId xmlns:a16="http://schemas.microsoft.com/office/drawing/2014/main" val="2581137376"/>
                    </a:ext>
                  </a:extLst>
                </a:gridCol>
              </a:tblGrid>
              <a:tr h="460812">
                <a:tc>
                  <a:txBody>
                    <a:bodyPr/>
                    <a:lstStyle/>
                    <a:p>
                      <a:pPr lvl="0" algn="ctr">
                        <a:lnSpc>
                          <a:spcPct val="100000"/>
                        </a:lnSpc>
                      </a:pP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61437234"/>
                  </a:ext>
                </a:extLst>
              </a:tr>
            </a:tbl>
          </a:graphicData>
        </a:graphic>
      </p:graphicFrame>
      <p:cxnSp>
        <p:nvCxnSpPr>
          <p:cNvPr id="37" name="直线连接符 36">
            <a:extLst>
              <a:ext uri="{FF2B5EF4-FFF2-40B4-BE49-F238E27FC236}">
                <a16:creationId xmlns:a16="http://schemas.microsoft.com/office/drawing/2014/main" id="{948734D3-B220-D44E-A6A9-9D51AF99C8E0}"/>
              </a:ext>
            </a:extLst>
          </p:cNvPr>
          <p:cNvCxnSpPr>
            <a:cxnSpLocks/>
            <a:endCxn id="35" idx="1"/>
          </p:cNvCxnSpPr>
          <p:nvPr/>
        </p:nvCxnSpPr>
        <p:spPr>
          <a:xfrm flipH="1">
            <a:off x="4778774" y="5148806"/>
            <a:ext cx="838599" cy="460858"/>
          </a:xfrm>
          <a:prstGeom prst="line">
            <a:avLst/>
          </a:prstGeom>
          <a:ln w="15875">
            <a:solidFill>
              <a:srgbClr val="C00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8" name="直线连接符 37">
            <a:extLst>
              <a:ext uri="{FF2B5EF4-FFF2-40B4-BE49-F238E27FC236}">
                <a16:creationId xmlns:a16="http://schemas.microsoft.com/office/drawing/2014/main" id="{DF4BDF04-AF9B-E442-8154-F432E413BFBA}"/>
              </a:ext>
            </a:extLst>
          </p:cNvPr>
          <p:cNvCxnSpPr>
            <a:cxnSpLocks/>
            <a:endCxn id="35" idx="1"/>
          </p:cNvCxnSpPr>
          <p:nvPr/>
        </p:nvCxnSpPr>
        <p:spPr>
          <a:xfrm flipH="1">
            <a:off x="4778774" y="5148806"/>
            <a:ext cx="1767304" cy="460858"/>
          </a:xfrm>
          <a:prstGeom prst="line">
            <a:avLst/>
          </a:prstGeom>
          <a:ln w="15875">
            <a:solidFill>
              <a:srgbClr val="C00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直线连接符 38">
            <a:extLst>
              <a:ext uri="{FF2B5EF4-FFF2-40B4-BE49-F238E27FC236}">
                <a16:creationId xmlns:a16="http://schemas.microsoft.com/office/drawing/2014/main" id="{04A4C877-E870-3040-8D43-150E43554839}"/>
              </a:ext>
            </a:extLst>
          </p:cNvPr>
          <p:cNvCxnSpPr>
            <a:cxnSpLocks/>
            <a:endCxn id="36" idx="1"/>
          </p:cNvCxnSpPr>
          <p:nvPr/>
        </p:nvCxnSpPr>
        <p:spPr>
          <a:xfrm>
            <a:off x="6058317" y="5148806"/>
            <a:ext cx="1600457" cy="460858"/>
          </a:xfrm>
          <a:prstGeom prst="line">
            <a:avLst/>
          </a:prstGeom>
          <a:ln w="15875">
            <a:solidFill>
              <a:srgbClr val="0070C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直线连接符 39">
            <a:extLst>
              <a:ext uri="{FF2B5EF4-FFF2-40B4-BE49-F238E27FC236}">
                <a16:creationId xmlns:a16="http://schemas.microsoft.com/office/drawing/2014/main" id="{ED788D83-A121-EE45-9B68-A788DA1FF7A8}"/>
              </a:ext>
            </a:extLst>
          </p:cNvPr>
          <p:cNvCxnSpPr>
            <a:cxnSpLocks/>
            <a:endCxn id="36" idx="1"/>
          </p:cNvCxnSpPr>
          <p:nvPr/>
        </p:nvCxnSpPr>
        <p:spPr>
          <a:xfrm>
            <a:off x="6987022" y="5148806"/>
            <a:ext cx="671752" cy="460858"/>
          </a:xfrm>
          <a:prstGeom prst="line">
            <a:avLst/>
          </a:prstGeom>
          <a:ln w="15875">
            <a:solidFill>
              <a:srgbClr val="0070C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AF1F8FB0-24C1-294B-BAE5-1DF626A1767D}"/>
                  </a:ext>
                </a:extLst>
              </p:cNvPr>
              <p:cNvSpPr txBox="1"/>
              <p:nvPr/>
            </p:nvSpPr>
            <p:spPr>
              <a:xfrm>
                <a:off x="5437442" y="4155517"/>
                <a:ext cx="17191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𝑆</m:t>
                          </m:r>
                        </m:e>
                        <m:sub>
                          <m:r>
                            <a:rPr kumimoji="1" lang="en-US" altLang="zh-CN" b="0" i="1" smtClean="0">
                              <a:latin typeface="Cambria Math" panose="02040503050406030204" pitchFamily="18" charset="0"/>
                            </a:rPr>
                            <m:t>𝑘</m:t>
                          </m:r>
                        </m:sub>
                      </m:sSub>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0, 1, 0, 1</m:t>
                          </m:r>
                        </m:e>
                      </m:d>
                    </m:oMath>
                  </m:oMathPara>
                </a14:m>
                <a:endParaRPr kumimoji="1" lang="zh-CN" altLang="en-US" dirty="0"/>
              </a:p>
            </p:txBody>
          </p:sp>
        </mc:Choice>
        <mc:Fallback xmlns="">
          <p:sp>
            <p:nvSpPr>
              <p:cNvPr id="8" name="文本框 7">
                <a:extLst>
                  <a:ext uri="{FF2B5EF4-FFF2-40B4-BE49-F238E27FC236}">
                    <a16:creationId xmlns:a16="http://schemas.microsoft.com/office/drawing/2014/main" id="{AF1F8FB0-24C1-294B-BAE5-1DF626A1767D}"/>
                  </a:ext>
                </a:extLst>
              </p:cNvPr>
              <p:cNvSpPr txBox="1">
                <a:spLocks noRot="1" noChangeAspect="1" noMove="1" noResize="1" noEditPoints="1" noAdjustHandles="1" noChangeArrowheads="1" noChangeShapeType="1" noTextEdit="1"/>
              </p:cNvSpPr>
              <p:nvPr/>
            </p:nvSpPr>
            <p:spPr>
              <a:xfrm>
                <a:off x="5437442" y="4155517"/>
                <a:ext cx="1719125" cy="369332"/>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圆柱体 46">
                <a:extLst>
                  <a:ext uri="{FF2B5EF4-FFF2-40B4-BE49-F238E27FC236}">
                    <a16:creationId xmlns:a16="http://schemas.microsoft.com/office/drawing/2014/main" id="{A6B39847-C3C3-D344-B6AD-B576EB0A6572}"/>
                  </a:ext>
                </a:extLst>
              </p:cNvPr>
              <p:cNvSpPr/>
              <p:nvPr/>
            </p:nvSpPr>
            <p:spPr>
              <a:xfrm>
                <a:off x="1664774" y="5609664"/>
                <a:ext cx="468000" cy="468000"/>
              </a:xfrm>
              <a:prstGeom prst="can">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400" i="1" smtClean="0">
                              <a:solidFill>
                                <a:schemeClr val="tx1"/>
                              </a:solidFill>
                              <a:latin typeface="Cambria Math" panose="02040503050406030204" pitchFamily="18" charset="0"/>
                              <a:cs typeface="Arial" panose="020B0604020202020204" pitchFamily="34" charset="0"/>
                            </a:rPr>
                          </m:ctrlPr>
                        </m:sSubPr>
                        <m:e>
                          <m:r>
                            <a:rPr kumimoji="1" lang="en-US" altLang="zh-CN"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𝒞</m:t>
                          </m:r>
                        </m:e>
                        <m:sub>
                          <m:r>
                            <a:rPr kumimoji="1" lang="en-US" altLang="zh-CN" sz="14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𝑘</m:t>
                          </m:r>
                          <m:r>
                            <a:rPr kumimoji="1" lang="en-US" altLang="zh-CN" sz="14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−1</m:t>
                          </m:r>
                        </m:sub>
                      </m:sSub>
                    </m:oMath>
                  </m:oMathPara>
                </a14:m>
                <a:endParaRPr lang="zh-CN" altLang="en-US" sz="1400" dirty="0">
                  <a:solidFill>
                    <a:schemeClr val="tx1"/>
                  </a:solidFill>
                  <a:latin typeface="Arial" panose="020B0604020202020204" pitchFamily="34" charset="0"/>
                  <a:cs typeface="Arial" panose="020B0604020202020204" pitchFamily="34" charset="0"/>
                </a:endParaRPr>
              </a:p>
            </p:txBody>
          </p:sp>
        </mc:Choice>
        <mc:Fallback xmlns="">
          <p:sp>
            <p:nvSpPr>
              <p:cNvPr id="47" name="圆柱体 46">
                <a:extLst>
                  <a:ext uri="{FF2B5EF4-FFF2-40B4-BE49-F238E27FC236}">
                    <a16:creationId xmlns:a16="http://schemas.microsoft.com/office/drawing/2014/main" id="{A6B39847-C3C3-D344-B6AD-B576EB0A6572}"/>
                  </a:ext>
                </a:extLst>
              </p:cNvPr>
              <p:cNvSpPr>
                <a:spLocks noRot="1" noChangeAspect="1" noMove="1" noResize="1" noEditPoints="1" noAdjustHandles="1" noChangeArrowheads="1" noChangeShapeType="1" noTextEdit="1"/>
              </p:cNvSpPr>
              <p:nvPr/>
            </p:nvSpPr>
            <p:spPr>
              <a:xfrm>
                <a:off x="1664774" y="5609664"/>
                <a:ext cx="468000" cy="468000"/>
              </a:xfrm>
              <a:prstGeom prst="can">
                <a:avLst/>
              </a:prstGeom>
              <a:blipFill>
                <a:blip r:embed="rId8"/>
                <a:stretch>
                  <a:fillRect l="-5128"/>
                </a:stretch>
              </a:blipFill>
              <a:ln w="19050">
                <a:solidFill>
                  <a:schemeClr val="tx1"/>
                </a:solidFill>
              </a:ln>
            </p:spPr>
            <p:txBody>
              <a:bodyPr/>
              <a:lstStyle/>
              <a:p>
                <a:r>
                  <a:rPr lang="zh-CN" altLang="en-US">
                    <a:noFill/>
                  </a:rPr>
                  <a:t> </a:t>
                </a:r>
              </a:p>
            </p:txBody>
          </p:sp>
        </mc:Fallback>
      </mc:AlternateContent>
      <p:graphicFrame>
        <p:nvGraphicFramePr>
          <p:cNvPr id="49" name="表格 48">
            <a:extLst>
              <a:ext uri="{FF2B5EF4-FFF2-40B4-BE49-F238E27FC236}">
                <a16:creationId xmlns:a16="http://schemas.microsoft.com/office/drawing/2014/main" id="{675162C5-74F2-464E-A391-ED44BFA740EF}"/>
              </a:ext>
            </a:extLst>
          </p:cNvPr>
          <p:cNvGraphicFramePr>
            <a:graphicFrameLocks noGrp="1"/>
          </p:cNvGraphicFramePr>
          <p:nvPr>
            <p:extLst>
              <p:ext uri="{D42A27DB-BD31-4B8C-83A1-F6EECF244321}">
                <p14:modId xmlns:p14="http://schemas.microsoft.com/office/powerpoint/2010/main" val="2574529521"/>
              </p:ext>
            </p:extLst>
          </p:nvPr>
        </p:nvGraphicFramePr>
        <p:xfrm>
          <a:off x="2359348" y="4687994"/>
          <a:ext cx="1842440" cy="460812"/>
        </p:xfrm>
        <a:graphic>
          <a:graphicData uri="http://schemas.openxmlformats.org/drawingml/2006/table">
            <a:tbl>
              <a:tblPr>
                <a:tableStyleId>{5C22544A-7EE6-4342-B048-85BDC9FD1C3A}</a:tableStyleId>
              </a:tblPr>
              <a:tblGrid>
                <a:gridCol w="460610">
                  <a:extLst>
                    <a:ext uri="{9D8B030D-6E8A-4147-A177-3AD203B41FA5}">
                      <a16:colId xmlns:a16="http://schemas.microsoft.com/office/drawing/2014/main" val="1604276897"/>
                    </a:ext>
                  </a:extLst>
                </a:gridCol>
                <a:gridCol w="460610">
                  <a:extLst>
                    <a:ext uri="{9D8B030D-6E8A-4147-A177-3AD203B41FA5}">
                      <a16:colId xmlns:a16="http://schemas.microsoft.com/office/drawing/2014/main" val="4029476771"/>
                    </a:ext>
                  </a:extLst>
                </a:gridCol>
                <a:gridCol w="460610">
                  <a:extLst>
                    <a:ext uri="{9D8B030D-6E8A-4147-A177-3AD203B41FA5}">
                      <a16:colId xmlns:a16="http://schemas.microsoft.com/office/drawing/2014/main" val="3429542460"/>
                    </a:ext>
                  </a:extLst>
                </a:gridCol>
                <a:gridCol w="460610">
                  <a:extLst>
                    <a:ext uri="{9D8B030D-6E8A-4147-A177-3AD203B41FA5}">
                      <a16:colId xmlns:a16="http://schemas.microsoft.com/office/drawing/2014/main" val="2581137376"/>
                    </a:ext>
                  </a:extLst>
                </a:gridCol>
              </a:tblGrid>
              <a:tr h="460812">
                <a:tc>
                  <a:txBody>
                    <a:bodyPr/>
                    <a:lstStyle/>
                    <a:p>
                      <a:pPr lvl="0" algn="ctr">
                        <a:lnSpc>
                          <a:spcPct val="100000"/>
                        </a:lnSpc>
                      </a:pP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61437234"/>
                  </a:ext>
                </a:extLst>
              </a:tr>
            </a:tbl>
          </a:graphicData>
        </a:graphic>
      </p:graphicFrame>
      <p:cxnSp>
        <p:nvCxnSpPr>
          <p:cNvPr id="50" name="直线连接符 49">
            <a:extLst>
              <a:ext uri="{FF2B5EF4-FFF2-40B4-BE49-F238E27FC236}">
                <a16:creationId xmlns:a16="http://schemas.microsoft.com/office/drawing/2014/main" id="{9A02DB3C-EDC3-7C43-971A-F07A2C712723}"/>
              </a:ext>
            </a:extLst>
          </p:cNvPr>
          <p:cNvCxnSpPr>
            <a:cxnSpLocks/>
            <a:endCxn id="47" idx="1"/>
          </p:cNvCxnSpPr>
          <p:nvPr/>
        </p:nvCxnSpPr>
        <p:spPr>
          <a:xfrm flipH="1">
            <a:off x="1898774" y="5148806"/>
            <a:ext cx="1154591" cy="460858"/>
          </a:xfrm>
          <a:prstGeom prst="line">
            <a:avLst/>
          </a:prstGeom>
          <a:ln w="15875">
            <a:solidFill>
              <a:srgbClr val="C00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直线连接符 50">
            <a:extLst>
              <a:ext uri="{FF2B5EF4-FFF2-40B4-BE49-F238E27FC236}">
                <a16:creationId xmlns:a16="http://schemas.microsoft.com/office/drawing/2014/main" id="{3494F337-7493-B54A-A886-A85D0799F1B8}"/>
              </a:ext>
            </a:extLst>
          </p:cNvPr>
          <p:cNvCxnSpPr>
            <a:cxnSpLocks/>
            <a:endCxn id="47" idx="1"/>
          </p:cNvCxnSpPr>
          <p:nvPr/>
        </p:nvCxnSpPr>
        <p:spPr>
          <a:xfrm flipH="1">
            <a:off x="1898774" y="5148806"/>
            <a:ext cx="1600457" cy="460858"/>
          </a:xfrm>
          <a:prstGeom prst="line">
            <a:avLst/>
          </a:prstGeom>
          <a:ln w="15875">
            <a:solidFill>
              <a:srgbClr val="C00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2" name="直线连接符 51">
            <a:extLst>
              <a:ext uri="{FF2B5EF4-FFF2-40B4-BE49-F238E27FC236}">
                <a16:creationId xmlns:a16="http://schemas.microsoft.com/office/drawing/2014/main" id="{2A1199F4-E923-0246-ABA4-0974166B95CF}"/>
              </a:ext>
            </a:extLst>
          </p:cNvPr>
          <p:cNvCxnSpPr>
            <a:cxnSpLocks/>
            <a:endCxn id="35" idx="1"/>
          </p:cNvCxnSpPr>
          <p:nvPr/>
        </p:nvCxnSpPr>
        <p:spPr>
          <a:xfrm>
            <a:off x="2577745" y="5148806"/>
            <a:ext cx="2201029" cy="460858"/>
          </a:xfrm>
          <a:prstGeom prst="line">
            <a:avLst/>
          </a:prstGeom>
          <a:ln w="15875">
            <a:solidFill>
              <a:srgbClr val="0070C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直线连接符 52">
            <a:extLst>
              <a:ext uri="{FF2B5EF4-FFF2-40B4-BE49-F238E27FC236}">
                <a16:creationId xmlns:a16="http://schemas.microsoft.com/office/drawing/2014/main" id="{AE1EA5C6-1573-6049-BDC1-1B8F5E923ED6}"/>
              </a:ext>
            </a:extLst>
          </p:cNvPr>
          <p:cNvCxnSpPr>
            <a:cxnSpLocks/>
            <a:endCxn id="35" idx="1"/>
          </p:cNvCxnSpPr>
          <p:nvPr/>
        </p:nvCxnSpPr>
        <p:spPr>
          <a:xfrm>
            <a:off x="3982596" y="5148806"/>
            <a:ext cx="796178" cy="460858"/>
          </a:xfrm>
          <a:prstGeom prst="line">
            <a:avLst/>
          </a:prstGeom>
          <a:ln w="15875">
            <a:solidFill>
              <a:srgbClr val="0070C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EFDEEF7F-4344-5341-AB37-18DF6BC6C185}"/>
                  </a:ext>
                </a:extLst>
              </p:cNvPr>
              <p:cNvSpPr txBox="1"/>
              <p:nvPr/>
            </p:nvSpPr>
            <p:spPr>
              <a:xfrm>
                <a:off x="2311200" y="4155517"/>
                <a:ext cx="19387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𝑆</m:t>
                          </m:r>
                        </m:e>
                        <m:sub>
                          <m:r>
                            <a:rPr kumimoji="1" lang="en-US" altLang="zh-CN" b="0" i="1" smtClean="0">
                              <a:latin typeface="Cambria Math" panose="02040503050406030204" pitchFamily="18" charset="0"/>
                            </a:rPr>
                            <m:t>𝑘</m:t>
                          </m:r>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1, 0, 0, 1</m:t>
                          </m:r>
                        </m:e>
                      </m:d>
                    </m:oMath>
                  </m:oMathPara>
                </a14:m>
                <a:endParaRPr kumimoji="1" lang="zh-CN" altLang="en-US" dirty="0"/>
              </a:p>
            </p:txBody>
          </p:sp>
        </mc:Choice>
        <mc:Fallback xmlns="">
          <p:sp>
            <p:nvSpPr>
              <p:cNvPr id="54" name="文本框 53">
                <a:extLst>
                  <a:ext uri="{FF2B5EF4-FFF2-40B4-BE49-F238E27FC236}">
                    <a16:creationId xmlns:a16="http://schemas.microsoft.com/office/drawing/2014/main" id="{EFDEEF7F-4344-5341-AB37-18DF6BC6C185}"/>
                  </a:ext>
                </a:extLst>
              </p:cNvPr>
              <p:cNvSpPr txBox="1">
                <a:spLocks noRot="1" noChangeAspect="1" noMove="1" noResize="1" noEditPoints="1" noAdjustHandles="1" noChangeArrowheads="1" noChangeShapeType="1" noTextEdit="1"/>
              </p:cNvSpPr>
              <p:nvPr/>
            </p:nvSpPr>
            <p:spPr>
              <a:xfrm>
                <a:off x="2311200" y="4155517"/>
                <a:ext cx="1938736" cy="369332"/>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5" name="圆柱体 94">
                <a:extLst>
                  <a:ext uri="{FF2B5EF4-FFF2-40B4-BE49-F238E27FC236}">
                    <a16:creationId xmlns:a16="http://schemas.microsoft.com/office/drawing/2014/main" id="{9BA5B76B-92C5-124C-BB0F-2A378F2A2F18}"/>
                  </a:ext>
                </a:extLst>
              </p:cNvPr>
              <p:cNvSpPr/>
              <p:nvPr/>
            </p:nvSpPr>
            <p:spPr>
              <a:xfrm>
                <a:off x="10304774" y="5609664"/>
                <a:ext cx="468000" cy="468000"/>
              </a:xfrm>
              <a:prstGeom prst="can">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400" i="1" smtClean="0">
                              <a:solidFill>
                                <a:schemeClr val="tx1"/>
                              </a:solidFill>
                              <a:latin typeface="Cambria Math" panose="02040503050406030204" pitchFamily="18" charset="0"/>
                              <a:cs typeface="Arial" panose="020B0604020202020204" pitchFamily="34" charset="0"/>
                            </a:rPr>
                          </m:ctrlPr>
                        </m:sSubPr>
                        <m:e>
                          <m:r>
                            <a:rPr kumimoji="1" lang="en-US" altLang="zh-CN"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𝒞</m:t>
                          </m:r>
                        </m:e>
                        <m:sub>
                          <m:r>
                            <a:rPr kumimoji="1" lang="en-US" altLang="zh-CN"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𝑘</m:t>
                          </m:r>
                          <m:r>
                            <a:rPr kumimoji="1" lang="en-US" altLang="zh-CN" sz="1400" i="1">
                              <a:solidFill>
                                <a:schemeClr val="tx1"/>
                              </a:solidFill>
                              <a:latin typeface="Cambria Math" panose="02040503050406030204" pitchFamily="18" charset="0"/>
                              <a:ea typeface="Cambria Math" panose="02040503050406030204" pitchFamily="18" charset="0"/>
                              <a:cs typeface="Arial" panose="020B0604020202020204" pitchFamily="34" charset="0"/>
                            </a:rPr>
                            <m:t>+2</m:t>
                          </m:r>
                        </m:sub>
                      </m:sSub>
                    </m:oMath>
                  </m:oMathPara>
                </a14:m>
                <a:endParaRPr lang="zh-CN" altLang="en-US" sz="1400" dirty="0">
                  <a:solidFill>
                    <a:schemeClr val="tx1"/>
                  </a:solidFill>
                  <a:latin typeface="Arial" panose="020B0604020202020204" pitchFamily="34" charset="0"/>
                  <a:cs typeface="Arial" panose="020B0604020202020204" pitchFamily="34" charset="0"/>
                </a:endParaRPr>
              </a:p>
            </p:txBody>
          </p:sp>
        </mc:Choice>
        <mc:Fallback xmlns="">
          <p:sp>
            <p:nvSpPr>
              <p:cNvPr id="95" name="圆柱体 94">
                <a:extLst>
                  <a:ext uri="{FF2B5EF4-FFF2-40B4-BE49-F238E27FC236}">
                    <a16:creationId xmlns:a16="http://schemas.microsoft.com/office/drawing/2014/main" id="{9BA5B76B-92C5-124C-BB0F-2A378F2A2F18}"/>
                  </a:ext>
                </a:extLst>
              </p:cNvPr>
              <p:cNvSpPr>
                <a:spLocks noRot="1" noChangeAspect="1" noMove="1" noResize="1" noEditPoints="1" noAdjustHandles="1" noChangeArrowheads="1" noChangeShapeType="1" noTextEdit="1"/>
              </p:cNvSpPr>
              <p:nvPr/>
            </p:nvSpPr>
            <p:spPr>
              <a:xfrm>
                <a:off x="10304774" y="5609664"/>
                <a:ext cx="468000" cy="468000"/>
              </a:xfrm>
              <a:prstGeom prst="can">
                <a:avLst/>
              </a:prstGeom>
              <a:blipFill>
                <a:blip r:embed="rId10"/>
                <a:stretch>
                  <a:fillRect l="-5000"/>
                </a:stretch>
              </a:blipFill>
              <a:ln w="19050">
                <a:solidFill>
                  <a:schemeClr val="tx1"/>
                </a:solidFill>
              </a:ln>
            </p:spPr>
            <p:txBody>
              <a:bodyPr/>
              <a:lstStyle/>
              <a:p>
                <a:r>
                  <a:rPr lang="zh-CN" altLang="en-US">
                    <a:noFill/>
                  </a:rPr>
                  <a:t> </a:t>
                </a:r>
              </a:p>
            </p:txBody>
          </p:sp>
        </mc:Fallback>
      </mc:AlternateContent>
      <p:graphicFrame>
        <p:nvGraphicFramePr>
          <p:cNvPr id="96" name="表格 95">
            <a:extLst>
              <a:ext uri="{FF2B5EF4-FFF2-40B4-BE49-F238E27FC236}">
                <a16:creationId xmlns:a16="http://schemas.microsoft.com/office/drawing/2014/main" id="{62C51A47-2EB0-C14D-995B-3134E0C2DECE}"/>
              </a:ext>
            </a:extLst>
          </p:cNvPr>
          <p:cNvGraphicFramePr>
            <a:graphicFrameLocks noGrp="1"/>
          </p:cNvGraphicFramePr>
          <p:nvPr>
            <p:extLst>
              <p:ext uri="{D42A27DB-BD31-4B8C-83A1-F6EECF244321}">
                <p14:modId xmlns:p14="http://schemas.microsoft.com/office/powerpoint/2010/main" val="2459847067"/>
              </p:ext>
            </p:extLst>
          </p:nvPr>
        </p:nvGraphicFramePr>
        <p:xfrm>
          <a:off x="8262609" y="4687994"/>
          <a:ext cx="1842440" cy="460812"/>
        </p:xfrm>
        <a:graphic>
          <a:graphicData uri="http://schemas.openxmlformats.org/drawingml/2006/table">
            <a:tbl>
              <a:tblPr>
                <a:tableStyleId>{5C22544A-7EE6-4342-B048-85BDC9FD1C3A}</a:tableStyleId>
              </a:tblPr>
              <a:tblGrid>
                <a:gridCol w="460610">
                  <a:extLst>
                    <a:ext uri="{9D8B030D-6E8A-4147-A177-3AD203B41FA5}">
                      <a16:colId xmlns:a16="http://schemas.microsoft.com/office/drawing/2014/main" val="1604276897"/>
                    </a:ext>
                  </a:extLst>
                </a:gridCol>
                <a:gridCol w="460610">
                  <a:extLst>
                    <a:ext uri="{9D8B030D-6E8A-4147-A177-3AD203B41FA5}">
                      <a16:colId xmlns:a16="http://schemas.microsoft.com/office/drawing/2014/main" val="4029476771"/>
                    </a:ext>
                  </a:extLst>
                </a:gridCol>
                <a:gridCol w="460610">
                  <a:extLst>
                    <a:ext uri="{9D8B030D-6E8A-4147-A177-3AD203B41FA5}">
                      <a16:colId xmlns:a16="http://schemas.microsoft.com/office/drawing/2014/main" val="3429542460"/>
                    </a:ext>
                  </a:extLst>
                </a:gridCol>
                <a:gridCol w="460610">
                  <a:extLst>
                    <a:ext uri="{9D8B030D-6E8A-4147-A177-3AD203B41FA5}">
                      <a16:colId xmlns:a16="http://schemas.microsoft.com/office/drawing/2014/main" val="2581137376"/>
                    </a:ext>
                  </a:extLst>
                </a:gridCol>
              </a:tblGrid>
              <a:tr h="460812">
                <a:tc>
                  <a:txBody>
                    <a:bodyPr/>
                    <a:lstStyle/>
                    <a:p>
                      <a:pPr lvl="0" algn="ctr">
                        <a:lnSpc>
                          <a:spcPct val="100000"/>
                        </a:lnSpc>
                      </a:pP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lnSpc>
                          <a:spcPct val="100000"/>
                        </a:lnSpc>
                      </a:pP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61437234"/>
                  </a:ext>
                </a:extLst>
              </a:tr>
            </a:tbl>
          </a:graphicData>
        </a:graphic>
      </p:graphicFrame>
      <p:cxnSp>
        <p:nvCxnSpPr>
          <p:cNvPr id="97" name="直线连接符 96">
            <a:extLst>
              <a:ext uri="{FF2B5EF4-FFF2-40B4-BE49-F238E27FC236}">
                <a16:creationId xmlns:a16="http://schemas.microsoft.com/office/drawing/2014/main" id="{E8E82239-39E0-214E-B144-BAEE0FF4985A}"/>
              </a:ext>
            </a:extLst>
          </p:cNvPr>
          <p:cNvCxnSpPr>
            <a:cxnSpLocks/>
            <a:endCxn id="36" idx="1"/>
          </p:cNvCxnSpPr>
          <p:nvPr/>
        </p:nvCxnSpPr>
        <p:spPr>
          <a:xfrm flipH="1">
            <a:off x="7658774" y="5148806"/>
            <a:ext cx="838600" cy="460858"/>
          </a:xfrm>
          <a:prstGeom prst="line">
            <a:avLst/>
          </a:prstGeom>
          <a:ln w="15875">
            <a:solidFill>
              <a:srgbClr val="C00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98" name="直线连接符 97">
            <a:extLst>
              <a:ext uri="{FF2B5EF4-FFF2-40B4-BE49-F238E27FC236}">
                <a16:creationId xmlns:a16="http://schemas.microsoft.com/office/drawing/2014/main" id="{32F9B8F0-62D1-7345-84CF-C893ECF21241}"/>
              </a:ext>
            </a:extLst>
          </p:cNvPr>
          <p:cNvCxnSpPr>
            <a:cxnSpLocks/>
            <a:endCxn id="95" idx="1"/>
          </p:cNvCxnSpPr>
          <p:nvPr/>
        </p:nvCxnSpPr>
        <p:spPr>
          <a:xfrm>
            <a:off x="9426078" y="5148806"/>
            <a:ext cx="1112696" cy="460858"/>
          </a:xfrm>
          <a:prstGeom prst="line">
            <a:avLst/>
          </a:prstGeom>
          <a:ln w="15875">
            <a:solidFill>
              <a:srgbClr val="C00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99" name="直线连接符 98">
            <a:extLst>
              <a:ext uri="{FF2B5EF4-FFF2-40B4-BE49-F238E27FC236}">
                <a16:creationId xmlns:a16="http://schemas.microsoft.com/office/drawing/2014/main" id="{BF399855-D052-B345-AC5E-BFBB67169AFB}"/>
              </a:ext>
            </a:extLst>
          </p:cNvPr>
          <p:cNvCxnSpPr>
            <a:cxnSpLocks/>
            <a:endCxn id="95" idx="1"/>
          </p:cNvCxnSpPr>
          <p:nvPr/>
        </p:nvCxnSpPr>
        <p:spPr>
          <a:xfrm>
            <a:off x="8938317" y="5148806"/>
            <a:ext cx="1600457" cy="460858"/>
          </a:xfrm>
          <a:prstGeom prst="line">
            <a:avLst/>
          </a:prstGeom>
          <a:ln w="15875">
            <a:solidFill>
              <a:srgbClr val="0070C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00" name="直线连接符 99">
            <a:extLst>
              <a:ext uri="{FF2B5EF4-FFF2-40B4-BE49-F238E27FC236}">
                <a16:creationId xmlns:a16="http://schemas.microsoft.com/office/drawing/2014/main" id="{0749FB9B-28D5-0F43-B313-7669C95D39BE}"/>
              </a:ext>
            </a:extLst>
          </p:cNvPr>
          <p:cNvCxnSpPr>
            <a:cxnSpLocks/>
            <a:endCxn id="95" idx="1"/>
          </p:cNvCxnSpPr>
          <p:nvPr/>
        </p:nvCxnSpPr>
        <p:spPr>
          <a:xfrm>
            <a:off x="9867022" y="5148806"/>
            <a:ext cx="671752" cy="460858"/>
          </a:xfrm>
          <a:prstGeom prst="line">
            <a:avLst/>
          </a:prstGeom>
          <a:ln w="15875">
            <a:solidFill>
              <a:srgbClr val="0070C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1" name="文本框 100">
                <a:extLst>
                  <a:ext uri="{FF2B5EF4-FFF2-40B4-BE49-F238E27FC236}">
                    <a16:creationId xmlns:a16="http://schemas.microsoft.com/office/drawing/2014/main" id="{15F2D087-3AC3-6A4E-B23B-1C9CF63265AC}"/>
                  </a:ext>
                </a:extLst>
              </p:cNvPr>
              <p:cNvSpPr txBox="1"/>
              <p:nvPr/>
            </p:nvSpPr>
            <p:spPr>
              <a:xfrm>
                <a:off x="8214461" y="4154720"/>
                <a:ext cx="19387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𝑆</m:t>
                          </m:r>
                        </m:e>
                        <m:sub>
                          <m:r>
                            <a:rPr kumimoji="1" lang="en-US" altLang="zh-CN" b="0" i="1" smtClean="0">
                              <a:latin typeface="Cambria Math" panose="02040503050406030204" pitchFamily="18" charset="0"/>
                            </a:rPr>
                            <m:t>𝑘</m:t>
                          </m:r>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0, 1, 1, 1</m:t>
                          </m:r>
                        </m:e>
                      </m:d>
                    </m:oMath>
                  </m:oMathPara>
                </a14:m>
                <a:endParaRPr kumimoji="1" lang="zh-CN" altLang="en-US" dirty="0"/>
              </a:p>
            </p:txBody>
          </p:sp>
        </mc:Choice>
        <mc:Fallback xmlns="">
          <p:sp>
            <p:nvSpPr>
              <p:cNvPr id="101" name="文本框 100">
                <a:extLst>
                  <a:ext uri="{FF2B5EF4-FFF2-40B4-BE49-F238E27FC236}">
                    <a16:creationId xmlns:a16="http://schemas.microsoft.com/office/drawing/2014/main" id="{15F2D087-3AC3-6A4E-B23B-1C9CF63265AC}"/>
                  </a:ext>
                </a:extLst>
              </p:cNvPr>
              <p:cNvSpPr txBox="1">
                <a:spLocks noRot="1" noChangeAspect="1" noMove="1" noResize="1" noEditPoints="1" noAdjustHandles="1" noChangeArrowheads="1" noChangeShapeType="1" noTextEdit="1"/>
              </p:cNvSpPr>
              <p:nvPr/>
            </p:nvSpPr>
            <p:spPr>
              <a:xfrm>
                <a:off x="8214461" y="4154720"/>
                <a:ext cx="1938736" cy="369332"/>
              </a:xfrm>
              <a:prstGeom prst="rect">
                <a:avLst/>
              </a:prstGeom>
              <a:blipFill>
                <a:blip r:embed="rId11"/>
                <a:stretch>
                  <a:fillRect/>
                </a:stretch>
              </a:blipFill>
            </p:spPr>
            <p:txBody>
              <a:bodyPr/>
              <a:lstStyle/>
              <a:p>
                <a:r>
                  <a:rPr lang="zh-CN" altLang="en-US">
                    <a:noFill/>
                  </a:rPr>
                  <a:t> </a:t>
                </a:r>
              </a:p>
            </p:txBody>
          </p:sp>
        </mc:Fallback>
      </mc:AlternateContent>
      <p:sp>
        <p:nvSpPr>
          <p:cNvPr id="63" name="文本框 62">
            <a:extLst>
              <a:ext uri="{FF2B5EF4-FFF2-40B4-BE49-F238E27FC236}">
                <a16:creationId xmlns:a16="http://schemas.microsoft.com/office/drawing/2014/main" id="{66A188E9-A177-6C4E-B8E3-14A2ED1DF54E}"/>
              </a:ext>
            </a:extLst>
          </p:cNvPr>
          <p:cNvSpPr txBox="1"/>
          <p:nvPr/>
        </p:nvSpPr>
        <p:spPr>
          <a:xfrm>
            <a:off x="5008092" y="5615999"/>
            <a:ext cx="492443" cy="461665"/>
          </a:xfrm>
          <a:prstGeom prst="rect">
            <a:avLst/>
          </a:prstGeom>
          <a:noFill/>
        </p:spPr>
        <p:txBody>
          <a:bodyPr wrap="none" rtlCol="0">
            <a:spAutoFit/>
          </a:bodyPr>
          <a:lstStyle/>
          <a:p>
            <a:r>
              <a:rPr kumimoji="1" lang="en-US" altLang="zh-CN" sz="2400" dirty="0"/>
              <a:t>✅</a:t>
            </a:r>
            <a:endParaRPr kumimoji="1" lang="zh-CN" altLang="en-US" sz="2400" dirty="0"/>
          </a:p>
        </p:txBody>
      </p:sp>
      <p:sp>
        <p:nvSpPr>
          <p:cNvPr id="103" name="文本框 102">
            <a:extLst>
              <a:ext uri="{FF2B5EF4-FFF2-40B4-BE49-F238E27FC236}">
                <a16:creationId xmlns:a16="http://schemas.microsoft.com/office/drawing/2014/main" id="{7761E541-0CE7-B64A-86DD-BED79F38B499}"/>
              </a:ext>
            </a:extLst>
          </p:cNvPr>
          <p:cNvSpPr txBox="1"/>
          <p:nvPr/>
        </p:nvSpPr>
        <p:spPr>
          <a:xfrm>
            <a:off x="2135012" y="5615998"/>
            <a:ext cx="492443" cy="461665"/>
          </a:xfrm>
          <a:prstGeom prst="rect">
            <a:avLst/>
          </a:prstGeom>
          <a:noFill/>
        </p:spPr>
        <p:txBody>
          <a:bodyPr wrap="none" rtlCol="0">
            <a:spAutoFit/>
          </a:bodyPr>
          <a:lstStyle/>
          <a:p>
            <a:r>
              <a:rPr kumimoji="1" lang="en-US" altLang="zh-CN" sz="2400" dirty="0"/>
              <a:t>✅</a:t>
            </a:r>
            <a:endParaRPr kumimoji="1" lang="zh-CN" altLang="en-US" sz="2400" dirty="0"/>
          </a:p>
        </p:txBody>
      </p:sp>
      <p:sp>
        <p:nvSpPr>
          <p:cNvPr id="104" name="文本框 103">
            <a:extLst>
              <a:ext uri="{FF2B5EF4-FFF2-40B4-BE49-F238E27FC236}">
                <a16:creationId xmlns:a16="http://schemas.microsoft.com/office/drawing/2014/main" id="{EFB9B7AD-7BAA-B14D-AAFD-F6167650A759}"/>
              </a:ext>
            </a:extLst>
          </p:cNvPr>
          <p:cNvSpPr txBox="1"/>
          <p:nvPr/>
        </p:nvSpPr>
        <p:spPr>
          <a:xfrm>
            <a:off x="7892774" y="5615999"/>
            <a:ext cx="492443" cy="461665"/>
          </a:xfrm>
          <a:prstGeom prst="rect">
            <a:avLst/>
          </a:prstGeom>
          <a:noFill/>
        </p:spPr>
        <p:txBody>
          <a:bodyPr wrap="none" rtlCol="0">
            <a:spAutoFit/>
          </a:bodyPr>
          <a:lstStyle/>
          <a:p>
            <a:r>
              <a:rPr kumimoji="1" lang="en-US" altLang="zh-CN" sz="2400" dirty="0"/>
              <a:t>✅</a:t>
            </a:r>
            <a:endParaRPr kumimoji="1" lang="zh-CN" altLang="en-US" sz="2400" dirty="0"/>
          </a:p>
        </p:txBody>
      </p:sp>
      <p:sp>
        <p:nvSpPr>
          <p:cNvPr id="105" name="文本框 104">
            <a:extLst>
              <a:ext uri="{FF2B5EF4-FFF2-40B4-BE49-F238E27FC236}">
                <a16:creationId xmlns:a16="http://schemas.microsoft.com/office/drawing/2014/main" id="{1A5FC21F-93D5-3C42-8DDE-AAC09EAC2D44}"/>
              </a:ext>
            </a:extLst>
          </p:cNvPr>
          <p:cNvSpPr txBox="1"/>
          <p:nvPr/>
        </p:nvSpPr>
        <p:spPr>
          <a:xfrm>
            <a:off x="5008091" y="5608811"/>
            <a:ext cx="492443" cy="461665"/>
          </a:xfrm>
          <a:prstGeom prst="rect">
            <a:avLst/>
          </a:prstGeom>
          <a:noFill/>
        </p:spPr>
        <p:txBody>
          <a:bodyPr wrap="none" rtlCol="0">
            <a:spAutoFit/>
          </a:bodyPr>
          <a:lstStyle/>
          <a:p>
            <a:r>
              <a:rPr kumimoji="1" lang="en-US" altLang="zh-CN" sz="2400" dirty="0"/>
              <a:t>❓</a:t>
            </a:r>
            <a:endParaRPr kumimoji="1" lang="zh-CN" altLang="en-US" sz="2400" dirty="0"/>
          </a:p>
        </p:txBody>
      </p:sp>
      <p:sp>
        <p:nvSpPr>
          <p:cNvPr id="106" name="文本框 105">
            <a:extLst>
              <a:ext uri="{FF2B5EF4-FFF2-40B4-BE49-F238E27FC236}">
                <a16:creationId xmlns:a16="http://schemas.microsoft.com/office/drawing/2014/main" id="{78A7CD46-656F-B349-9459-6C5825E270E0}"/>
              </a:ext>
            </a:extLst>
          </p:cNvPr>
          <p:cNvSpPr txBox="1"/>
          <p:nvPr/>
        </p:nvSpPr>
        <p:spPr>
          <a:xfrm>
            <a:off x="7900131" y="5617981"/>
            <a:ext cx="492443" cy="461665"/>
          </a:xfrm>
          <a:prstGeom prst="rect">
            <a:avLst/>
          </a:prstGeom>
          <a:noFill/>
        </p:spPr>
        <p:txBody>
          <a:bodyPr wrap="none" rtlCol="0">
            <a:spAutoFit/>
          </a:bodyPr>
          <a:lstStyle/>
          <a:p>
            <a:r>
              <a:rPr kumimoji="1" lang="en-US" altLang="zh-CN" sz="2400" dirty="0"/>
              <a:t>❓</a:t>
            </a:r>
            <a:endParaRPr kumimoji="1" lang="zh-CN" altLang="en-US" sz="2400" dirty="0"/>
          </a:p>
        </p:txBody>
      </p:sp>
      <p:sp>
        <p:nvSpPr>
          <p:cNvPr id="107" name="文本框 106">
            <a:extLst>
              <a:ext uri="{FF2B5EF4-FFF2-40B4-BE49-F238E27FC236}">
                <a16:creationId xmlns:a16="http://schemas.microsoft.com/office/drawing/2014/main" id="{D2E89EA7-911B-E84C-88F6-EEBFB4B01B48}"/>
              </a:ext>
            </a:extLst>
          </p:cNvPr>
          <p:cNvSpPr txBox="1"/>
          <p:nvPr/>
        </p:nvSpPr>
        <p:spPr>
          <a:xfrm>
            <a:off x="10775448" y="5610794"/>
            <a:ext cx="492443" cy="461665"/>
          </a:xfrm>
          <a:prstGeom prst="rect">
            <a:avLst/>
          </a:prstGeom>
          <a:noFill/>
        </p:spPr>
        <p:txBody>
          <a:bodyPr wrap="none" rtlCol="0">
            <a:spAutoFit/>
          </a:bodyPr>
          <a:lstStyle/>
          <a:p>
            <a:r>
              <a:rPr kumimoji="1" lang="en-US" altLang="zh-CN" sz="2400" dirty="0"/>
              <a:t>❓</a:t>
            </a:r>
            <a:endParaRPr kumimoji="1" lang="zh-CN" altLang="en-US" sz="2400" dirty="0"/>
          </a:p>
        </p:txBody>
      </p:sp>
    </p:spTree>
    <p:custDataLst>
      <p:tags r:id="rId1"/>
    </p:custDataLst>
    <p:extLst>
      <p:ext uri="{BB962C8B-B14F-4D97-AF65-F5344CB8AC3E}">
        <p14:creationId xmlns:p14="http://schemas.microsoft.com/office/powerpoint/2010/main" val="2153212411"/>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childTnLst>
                                </p:cTn>
                              </p:par>
                              <p:par>
                                <p:cTn id="8" presetID="10" presetClass="exit" presetSubtype="0" fill="hold" grpId="1" nodeType="withEffect">
                                  <p:stCondLst>
                                    <p:cond delay="0"/>
                                  </p:stCondLst>
                                  <p:childTnLst>
                                    <p:animEffect transition="out" filter="fade">
                                      <p:cBhvr>
                                        <p:cTn id="9" dur="1000"/>
                                        <p:tgtEl>
                                          <p:spTgt spid="105"/>
                                        </p:tgtEl>
                                      </p:cBhvr>
                                    </p:animEffect>
                                    <p:set>
                                      <p:cBhvr>
                                        <p:cTn id="10" dur="1" fill="hold">
                                          <p:stCondLst>
                                            <p:cond delay="999"/>
                                          </p:stCondLst>
                                        </p:cTn>
                                        <p:tgtEl>
                                          <p:spTgt spid="105"/>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1000"/>
                                        <p:tgtEl>
                                          <p:spTgt spid="6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fade">
                                      <p:cBhvr>
                                        <p:cTn id="16" dur="1000"/>
                                        <p:tgtEl>
                                          <p:spTgt spid="106"/>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10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childTnLst>
                                </p:cTn>
                              </p:par>
                              <p:par>
                                <p:cTn id="32" presetID="10" presetClass="entr" presetSubtype="0"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fade">
                                      <p:cBhvr>
                                        <p:cTn id="39" dur="1000"/>
                                        <p:tgtEl>
                                          <p:spTgt spid="95"/>
                                        </p:tgtEl>
                                      </p:cBhvr>
                                    </p:animEffect>
                                  </p:childTnLst>
                                </p:cTn>
                              </p:par>
                              <p:par>
                                <p:cTn id="40" presetID="10" presetClass="entr" presetSubtype="0" fill="hold" nodeType="withEffect">
                                  <p:stCondLst>
                                    <p:cond delay="0"/>
                                  </p:stCondLst>
                                  <p:childTnLst>
                                    <p:set>
                                      <p:cBhvr>
                                        <p:cTn id="41" dur="1" fill="hold">
                                          <p:stCondLst>
                                            <p:cond delay="0"/>
                                          </p:stCondLst>
                                        </p:cTn>
                                        <p:tgtEl>
                                          <p:spTgt spid="96"/>
                                        </p:tgtEl>
                                        <p:attrNameLst>
                                          <p:attrName>style.visibility</p:attrName>
                                        </p:attrNameLst>
                                      </p:cBhvr>
                                      <p:to>
                                        <p:strVal val="visible"/>
                                      </p:to>
                                    </p:set>
                                    <p:animEffect transition="in" filter="fade">
                                      <p:cBhvr>
                                        <p:cTn id="42" dur="1000"/>
                                        <p:tgtEl>
                                          <p:spTgt spid="96"/>
                                        </p:tgtEl>
                                      </p:cBhvr>
                                    </p:animEffect>
                                  </p:childTnLst>
                                </p:cTn>
                              </p:par>
                              <p:par>
                                <p:cTn id="43" presetID="10" presetClass="entr" presetSubtype="0" fill="hold" nodeType="withEffect">
                                  <p:stCondLst>
                                    <p:cond delay="0"/>
                                  </p:stCondLst>
                                  <p:childTnLst>
                                    <p:set>
                                      <p:cBhvr>
                                        <p:cTn id="44" dur="1" fill="hold">
                                          <p:stCondLst>
                                            <p:cond delay="0"/>
                                          </p:stCondLst>
                                        </p:cTn>
                                        <p:tgtEl>
                                          <p:spTgt spid="99"/>
                                        </p:tgtEl>
                                        <p:attrNameLst>
                                          <p:attrName>style.visibility</p:attrName>
                                        </p:attrNameLst>
                                      </p:cBhvr>
                                      <p:to>
                                        <p:strVal val="visible"/>
                                      </p:to>
                                    </p:set>
                                    <p:animEffect transition="in" filter="fade">
                                      <p:cBhvr>
                                        <p:cTn id="45" dur="1000"/>
                                        <p:tgtEl>
                                          <p:spTgt spid="99"/>
                                        </p:tgtEl>
                                      </p:cBhvr>
                                    </p:animEffect>
                                  </p:childTnLst>
                                </p:cTn>
                              </p:par>
                              <p:par>
                                <p:cTn id="46" presetID="10" presetClass="entr" presetSubtype="0" fill="hold" nodeType="withEffect">
                                  <p:stCondLst>
                                    <p:cond delay="0"/>
                                  </p:stCondLst>
                                  <p:childTnLst>
                                    <p:set>
                                      <p:cBhvr>
                                        <p:cTn id="47" dur="1" fill="hold">
                                          <p:stCondLst>
                                            <p:cond delay="0"/>
                                          </p:stCondLst>
                                        </p:cTn>
                                        <p:tgtEl>
                                          <p:spTgt spid="100"/>
                                        </p:tgtEl>
                                        <p:attrNameLst>
                                          <p:attrName>style.visibility</p:attrName>
                                        </p:attrNameLst>
                                      </p:cBhvr>
                                      <p:to>
                                        <p:strVal val="visible"/>
                                      </p:to>
                                    </p:set>
                                    <p:animEffect transition="in" filter="fade">
                                      <p:cBhvr>
                                        <p:cTn id="48" dur="1000"/>
                                        <p:tgtEl>
                                          <p:spTgt spid="10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1"/>
                                        </p:tgtEl>
                                        <p:attrNameLst>
                                          <p:attrName>style.visibility</p:attrName>
                                        </p:attrNameLst>
                                      </p:cBhvr>
                                      <p:to>
                                        <p:strVal val="visible"/>
                                      </p:to>
                                    </p:set>
                                    <p:animEffect transition="in" filter="fade">
                                      <p:cBhvr>
                                        <p:cTn id="51" dur="1000"/>
                                        <p:tgtEl>
                                          <p:spTgt spid="101"/>
                                        </p:tgtEl>
                                      </p:cBhvr>
                                    </p:animEffect>
                                  </p:childTnLst>
                                </p:cTn>
                              </p:par>
                              <p:par>
                                <p:cTn id="52" presetID="10" presetClass="entr" presetSubtype="0" fill="hold" nodeType="withEffect">
                                  <p:stCondLst>
                                    <p:cond delay="0"/>
                                  </p:stCondLst>
                                  <p:childTnLst>
                                    <p:set>
                                      <p:cBhvr>
                                        <p:cTn id="53" dur="1" fill="hold">
                                          <p:stCondLst>
                                            <p:cond delay="0"/>
                                          </p:stCondLst>
                                        </p:cTn>
                                        <p:tgtEl>
                                          <p:spTgt spid="97"/>
                                        </p:tgtEl>
                                        <p:attrNameLst>
                                          <p:attrName>style.visibility</p:attrName>
                                        </p:attrNameLst>
                                      </p:cBhvr>
                                      <p:to>
                                        <p:strVal val="visible"/>
                                      </p:to>
                                    </p:set>
                                    <p:animEffect transition="in" filter="fade">
                                      <p:cBhvr>
                                        <p:cTn id="54" dur="1000"/>
                                        <p:tgtEl>
                                          <p:spTgt spid="97"/>
                                        </p:tgtEl>
                                      </p:cBhvr>
                                    </p:animEffect>
                                  </p:childTnLst>
                                </p:cTn>
                              </p:par>
                              <p:par>
                                <p:cTn id="55" presetID="10" presetClass="entr" presetSubtype="0" fill="hold" nodeType="with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fade">
                                      <p:cBhvr>
                                        <p:cTn id="57" dur="1000"/>
                                        <p:tgtEl>
                                          <p:spTgt spid="98"/>
                                        </p:tgtEl>
                                      </p:cBhvr>
                                    </p:animEffect>
                                  </p:childTnLst>
                                </p:cTn>
                              </p:par>
                              <p:par>
                                <p:cTn id="58" presetID="10" presetClass="exit" presetSubtype="0" fill="hold" grpId="1" nodeType="withEffect">
                                  <p:stCondLst>
                                    <p:cond delay="0"/>
                                  </p:stCondLst>
                                  <p:childTnLst>
                                    <p:animEffect transition="out" filter="fade">
                                      <p:cBhvr>
                                        <p:cTn id="59" dur="1000"/>
                                        <p:tgtEl>
                                          <p:spTgt spid="106"/>
                                        </p:tgtEl>
                                      </p:cBhvr>
                                    </p:animEffect>
                                    <p:set>
                                      <p:cBhvr>
                                        <p:cTn id="60" dur="1" fill="hold">
                                          <p:stCondLst>
                                            <p:cond delay="999"/>
                                          </p:stCondLst>
                                        </p:cTn>
                                        <p:tgtEl>
                                          <p:spTgt spid="106"/>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104"/>
                                        </p:tgtEl>
                                        <p:attrNameLst>
                                          <p:attrName>style.visibility</p:attrName>
                                        </p:attrNameLst>
                                      </p:cBhvr>
                                      <p:to>
                                        <p:strVal val="visible"/>
                                      </p:to>
                                    </p:set>
                                    <p:animEffect transition="in" filter="fade">
                                      <p:cBhvr>
                                        <p:cTn id="63" dur="1000"/>
                                        <p:tgtEl>
                                          <p:spTgt spid="10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7"/>
                                        </p:tgtEl>
                                        <p:attrNameLst>
                                          <p:attrName>style.visibility</p:attrName>
                                        </p:attrNameLst>
                                      </p:cBhvr>
                                      <p:to>
                                        <p:strVal val="visible"/>
                                      </p:to>
                                    </p:set>
                                    <p:animEffect transition="in" filter="fade">
                                      <p:cBhvr>
                                        <p:cTn id="66"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 grpId="0"/>
      <p:bldP spid="95" grpId="0" animBg="1"/>
      <p:bldP spid="101" grpId="0"/>
      <p:bldP spid="63" grpId="0"/>
      <p:bldP spid="104" grpId="0"/>
      <p:bldP spid="105" grpId="1"/>
      <p:bldP spid="106" grpId="0"/>
      <p:bldP spid="106" grpId="1"/>
      <p:bldP spid="10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7" y="308511"/>
            <a:ext cx="4083953" cy="46166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Iterative Clustering</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55" name="文本框 354">
            <a:extLst>
              <a:ext uri="{FF2B5EF4-FFF2-40B4-BE49-F238E27FC236}">
                <a16:creationId xmlns:a16="http://schemas.microsoft.com/office/drawing/2014/main" id="{BA71B62F-B149-4770-B3D5-DD3F467C7763}"/>
              </a:ext>
            </a:extLst>
          </p:cNvPr>
          <p:cNvSpPr txBox="1"/>
          <p:nvPr/>
        </p:nvSpPr>
        <p:spPr>
          <a:xfrm>
            <a:off x="621433" y="1447139"/>
            <a:ext cx="10151341" cy="461665"/>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altLang="zh-CN" sz="2400" dirty="0">
                <a:solidFill>
                  <a:srgbClr val="C00000"/>
                </a:solidFill>
              </a:rPr>
              <a:t>Region Clustering using Multi-bit Indicator</a:t>
            </a:r>
            <a:endParaRPr lang="en-US" altLang="zh-CN" sz="2400" dirty="0"/>
          </a:p>
        </p:txBody>
      </p:sp>
      <p:graphicFrame>
        <p:nvGraphicFramePr>
          <p:cNvPr id="2" name="表格 3">
            <a:extLst>
              <a:ext uri="{FF2B5EF4-FFF2-40B4-BE49-F238E27FC236}">
                <a16:creationId xmlns:a16="http://schemas.microsoft.com/office/drawing/2014/main" id="{B310E5A1-EAB4-8348-BEF0-AB78CE8DC69A}"/>
              </a:ext>
            </a:extLst>
          </p:cNvPr>
          <p:cNvGraphicFramePr>
            <a:graphicFrameLocks noGrp="1"/>
          </p:cNvGraphicFramePr>
          <p:nvPr>
            <p:extLst>
              <p:ext uri="{D42A27DB-BD31-4B8C-83A1-F6EECF244321}">
                <p14:modId xmlns:p14="http://schemas.microsoft.com/office/powerpoint/2010/main" val="2484693644"/>
              </p:ext>
            </p:extLst>
          </p:nvPr>
        </p:nvGraphicFramePr>
        <p:xfrm>
          <a:off x="3743842" y="2340763"/>
          <a:ext cx="4323198" cy="461665"/>
        </p:xfrm>
        <a:graphic>
          <a:graphicData uri="http://schemas.openxmlformats.org/drawingml/2006/table">
            <a:tbl>
              <a:tblPr>
                <a:tableStyleId>{5C22544A-7EE6-4342-B048-85BDC9FD1C3A}</a:tableStyleId>
              </a:tblPr>
              <a:tblGrid>
                <a:gridCol w="720533">
                  <a:extLst>
                    <a:ext uri="{9D8B030D-6E8A-4147-A177-3AD203B41FA5}">
                      <a16:colId xmlns:a16="http://schemas.microsoft.com/office/drawing/2014/main" val="2840599985"/>
                    </a:ext>
                  </a:extLst>
                </a:gridCol>
                <a:gridCol w="720533">
                  <a:extLst>
                    <a:ext uri="{9D8B030D-6E8A-4147-A177-3AD203B41FA5}">
                      <a16:colId xmlns:a16="http://schemas.microsoft.com/office/drawing/2014/main" val="3021863802"/>
                    </a:ext>
                  </a:extLst>
                </a:gridCol>
                <a:gridCol w="720533">
                  <a:extLst>
                    <a:ext uri="{9D8B030D-6E8A-4147-A177-3AD203B41FA5}">
                      <a16:colId xmlns:a16="http://schemas.microsoft.com/office/drawing/2014/main" val="3371287566"/>
                    </a:ext>
                  </a:extLst>
                </a:gridCol>
                <a:gridCol w="720533">
                  <a:extLst>
                    <a:ext uri="{9D8B030D-6E8A-4147-A177-3AD203B41FA5}">
                      <a16:colId xmlns:a16="http://schemas.microsoft.com/office/drawing/2014/main" val="2478462547"/>
                    </a:ext>
                  </a:extLst>
                </a:gridCol>
                <a:gridCol w="720533">
                  <a:extLst>
                    <a:ext uri="{9D8B030D-6E8A-4147-A177-3AD203B41FA5}">
                      <a16:colId xmlns:a16="http://schemas.microsoft.com/office/drawing/2014/main" val="1167928207"/>
                    </a:ext>
                  </a:extLst>
                </a:gridCol>
                <a:gridCol w="720533">
                  <a:extLst>
                    <a:ext uri="{9D8B030D-6E8A-4147-A177-3AD203B41FA5}">
                      <a16:colId xmlns:a16="http://schemas.microsoft.com/office/drawing/2014/main" val="374347422"/>
                    </a:ext>
                  </a:extLst>
                </a:gridCol>
              </a:tblGrid>
              <a:tr h="461665">
                <a:tc>
                  <a:txBody>
                    <a:bodyPr/>
                    <a:lstStyle/>
                    <a:p>
                      <a:pPr algn="ctr">
                        <a:lnSpc>
                          <a:spcPct val="100000"/>
                        </a:lnSpc>
                      </a:pPr>
                      <a:r>
                        <a:rPr lang="en-US" altLang="zh-CN" sz="1600" dirty="0">
                          <a:latin typeface="Arial" panose="020B0604020202020204" pitchFamily="34" charset="0"/>
                          <a:cs typeface="Arial" panose="020B0604020202020204" pitchFamily="34" charset="0"/>
                        </a:rPr>
                        <a:t>1</a:t>
                      </a:r>
                      <a:endParaRPr lang="zh-CN" altLang="en-US" sz="160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pPr>
                      <a:r>
                        <a:rPr lang="en-US" altLang="zh-CN" sz="1600" dirty="0">
                          <a:latin typeface="Arial" panose="020B0604020202020204" pitchFamily="34" charset="0"/>
                          <a:cs typeface="Arial" panose="020B0604020202020204" pitchFamily="34" charset="0"/>
                        </a:rPr>
                        <a:t>1000</a:t>
                      </a:r>
                      <a:endParaRPr lang="zh-CN" altLang="en-US" sz="160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pPr>
                      <a:r>
                        <a:rPr lang="en-US" altLang="zh-CN" sz="1600" dirty="0">
                          <a:latin typeface="Arial" panose="020B0604020202020204" pitchFamily="34" charset="0"/>
                          <a:cs typeface="Arial" panose="020B0604020202020204" pitchFamily="34" charset="0"/>
                        </a:rPr>
                        <a:t>10</a:t>
                      </a:r>
                      <a:endParaRPr lang="zh-CN" altLang="en-US" sz="160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pPr>
                      <a:r>
                        <a:rPr lang="en-US" altLang="zh-CN" sz="1600" dirty="0">
                          <a:latin typeface="Arial" panose="020B0604020202020204" pitchFamily="34" charset="0"/>
                          <a:cs typeface="Arial" panose="020B0604020202020204" pitchFamily="34" charset="0"/>
                        </a:rPr>
                        <a:t>100</a:t>
                      </a:r>
                      <a:endParaRPr lang="zh-CN" altLang="en-US" sz="160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pPr>
                      <a:r>
                        <a:rPr lang="en-US" altLang="zh-CN" sz="1600" dirty="0">
                          <a:latin typeface="Arial" panose="020B0604020202020204" pitchFamily="34" charset="0"/>
                          <a:cs typeface="Arial" panose="020B0604020202020204" pitchFamily="34" charset="0"/>
                        </a:rPr>
                        <a:t>10</a:t>
                      </a:r>
                      <a:endParaRPr lang="zh-CN" altLang="en-US" sz="160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pPr>
                      <a:r>
                        <a:rPr lang="en-US" altLang="zh-CN" sz="1600" dirty="0">
                          <a:latin typeface="Arial" panose="020B0604020202020204" pitchFamily="34" charset="0"/>
                          <a:cs typeface="Arial" panose="020B0604020202020204" pitchFamily="34" charset="0"/>
                        </a:rPr>
                        <a:t>100</a:t>
                      </a:r>
                      <a:endParaRPr lang="zh-CN" altLang="en-US" sz="160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94390370"/>
                  </a:ext>
                </a:extLst>
              </a:tr>
            </a:tbl>
          </a:graphicData>
        </a:graphic>
      </p:graphicFrame>
      <p:graphicFrame>
        <p:nvGraphicFramePr>
          <p:cNvPr id="4" name="表格 4">
            <a:extLst>
              <a:ext uri="{FF2B5EF4-FFF2-40B4-BE49-F238E27FC236}">
                <a16:creationId xmlns:a16="http://schemas.microsoft.com/office/drawing/2014/main" id="{2AE498B8-AD13-364B-B94C-BCB991A78B9A}"/>
              </a:ext>
            </a:extLst>
          </p:cNvPr>
          <p:cNvGraphicFramePr>
            <a:graphicFrameLocks noGrp="1"/>
          </p:cNvGraphicFramePr>
          <p:nvPr>
            <p:extLst>
              <p:ext uri="{D42A27DB-BD31-4B8C-83A1-F6EECF244321}">
                <p14:modId xmlns:p14="http://schemas.microsoft.com/office/powerpoint/2010/main" val="1690470088"/>
              </p:ext>
            </p:extLst>
          </p:nvPr>
        </p:nvGraphicFramePr>
        <p:xfrm>
          <a:off x="3743842" y="3263147"/>
          <a:ext cx="721360" cy="461311"/>
        </p:xfrm>
        <a:graphic>
          <a:graphicData uri="http://schemas.openxmlformats.org/drawingml/2006/table">
            <a:tbl>
              <a:tblPr>
                <a:tableStyleId>{5C22544A-7EE6-4342-B048-85BDC9FD1C3A}</a:tableStyleId>
              </a:tblPr>
              <a:tblGrid>
                <a:gridCol w="721360">
                  <a:extLst>
                    <a:ext uri="{9D8B030D-6E8A-4147-A177-3AD203B41FA5}">
                      <a16:colId xmlns:a16="http://schemas.microsoft.com/office/drawing/2014/main" val="102230148"/>
                    </a:ext>
                  </a:extLst>
                </a:gridCol>
              </a:tblGrid>
              <a:tr h="461311">
                <a:tc>
                  <a:txBody>
                    <a:bodyPr/>
                    <a:lstStyle/>
                    <a:p>
                      <a:pPr algn="ctr"/>
                      <a:r>
                        <a:rPr lang="en-US" altLang="zh-CN" sz="1600" dirty="0">
                          <a:latin typeface="Arial" panose="020B0604020202020204" pitchFamily="34" charset="0"/>
                          <a:cs typeface="Arial" panose="020B0604020202020204" pitchFamily="34" charset="0"/>
                        </a:rPr>
                        <a:t>1</a:t>
                      </a:r>
                      <a:endParaRPr lang="zh-CN" altLang="en-US" sz="160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96929983"/>
                  </a:ext>
                </a:extLst>
              </a:tr>
            </a:tbl>
          </a:graphicData>
        </a:graphic>
      </p:graphicFrame>
      <p:graphicFrame>
        <p:nvGraphicFramePr>
          <p:cNvPr id="41" name="表格 4">
            <a:extLst>
              <a:ext uri="{FF2B5EF4-FFF2-40B4-BE49-F238E27FC236}">
                <a16:creationId xmlns:a16="http://schemas.microsoft.com/office/drawing/2014/main" id="{F2EFC21E-011A-844D-8396-0E9569817475}"/>
              </a:ext>
            </a:extLst>
          </p:cNvPr>
          <p:cNvGraphicFramePr>
            <a:graphicFrameLocks noGrp="1"/>
          </p:cNvGraphicFramePr>
          <p:nvPr>
            <p:extLst>
              <p:ext uri="{D42A27DB-BD31-4B8C-83A1-F6EECF244321}">
                <p14:modId xmlns:p14="http://schemas.microsoft.com/office/powerpoint/2010/main" val="1516523934"/>
              </p:ext>
            </p:extLst>
          </p:nvPr>
        </p:nvGraphicFramePr>
        <p:xfrm>
          <a:off x="8310880" y="5050040"/>
          <a:ext cx="721360" cy="461310"/>
        </p:xfrm>
        <a:graphic>
          <a:graphicData uri="http://schemas.openxmlformats.org/drawingml/2006/table">
            <a:tbl>
              <a:tblPr>
                <a:tableStyleId>{5C22544A-7EE6-4342-B048-85BDC9FD1C3A}</a:tableStyleId>
              </a:tblPr>
              <a:tblGrid>
                <a:gridCol w="721360">
                  <a:extLst>
                    <a:ext uri="{9D8B030D-6E8A-4147-A177-3AD203B41FA5}">
                      <a16:colId xmlns:a16="http://schemas.microsoft.com/office/drawing/2014/main" val="102230148"/>
                    </a:ext>
                  </a:extLst>
                </a:gridCol>
              </a:tblGrid>
              <a:tr h="461310">
                <a:tc>
                  <a:txBody>
                    <a:bodyPr/>
                    <a:lstStyle/>
                    <a:p>
                      <a:pPr algn="ctr"/>
                      <a:r>
                        <a:rPr lang="en-US" altLang="zh-CN" sz="1600" dirty="0"/>
                        <a:t>1000</a:t>
                      </a:r>
                      <a:endParaRPr lang="zh-CN" altLang="en-US" sz="16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496929983"/>
                  </a:ext>
                </a:extLst>
              </a:tr>
            </a:tbl>
          </a:graphicData>
        </a:graphic>
      </p:graphicFrame>
      <p:graphicFrame>
        <p:nvGraphicFramePr>
          <p:cNvPr id="6" name="表格 6">
            <a:extLst>
              <a:ext uri="{FF2B5EF4-FFF2-40B4-BE49-F238E27FC236}">
                <a16:creationId xmlns:a16="http://schemas.microsoft.com/office/drawing/2014/main" id="{3E170FBB-DBF5-8B4A-8BA3-87975323C8DA}"/>
              </a:ext>
            </a:extLst>
          </p:cNvPr>
          <p:cNvGraphicFramePr>
            <a:graphicFrameLocks noGrp="1"/>
          </p:cNvGraphicFramePr>
          <p:nvPr>
            <p:extLst>
              <p:ext uri="{D42A27DB-BD31-4B8C-83A1-F6EECF244321}">
                <p14:modId xmlns:p14="http://schemas.microsoft.com/office/powerpoint/2010/main" val="364807283"/>
              </p:ext>
            </p:extLst>
          </p:nvPr>
        </p:nvGraphicFramePr>
        <p:xfrm>
          <a:off x="3743842" y="4149568"/>
          <a:ext cx="2162664" cy="461309"/>
        </p:xfrm>
        <a:graphic>
          <a:graphicData uri="http://schemas.openxmlformats.org/drawingml/2006/table">
            <a:tbl>
              <a:tblPr>
                <a:tableStyleId>{5C22544A-7EE6-4342-B048-85BDC9FD1C3A}</a:tableStyleId>
              </a:tblPr>
              <a:tblGrid>
                <a:gridCol w="720888">
                  <a:extLst>
                    <a:ext uri="{9D8B030D-6E8A-4147-A177-3AD203B41FA5}">
                      <a16:colId xmlns:a16="http://schemas.microsoft.com/office/drawing/2014/main" val="1353060353"/>
                    </a:ext>
                  </a:extLst>
                </a:gridCol>
                <a:gridCol w="720888">
                  <a:extLst>
                    <a:ext uri="{9D8B030D-6E8A-4147-A177-3AD203B41FA5}">
                      <a16:colId xmlns:a16="http://schemas.microsoft.com/office/drawing/2014/main" val="3376372180"/>
                    </a:ext>
                  </a:extLst>
                </a:gridCol>
                <a:gridCol w="720888">
                  <a:extLst>
                    <a:ext uri="{9D8B030D-6E8A-4147-A177-3AD203B41FA5}">
                      <a16:colId xmlns:a16="http://schemas.microsoft.com/office/drawing/2014/main" val="1765978450"/>
                    </a:ext>
                  </a:extLst>
                </a:gridCol>
              </a:tblGrid>
              <a:tr h="461309">
                <a:tc>
                  <a:txBody>
                    <a:bodyPr/>
                    <a:lstStyle/>
                    <a:p>
                      <a:pPr algn="ctr"/>
                      <a:r>
                        <a:rPr lang="en-US" altLang="zh-CN" sz="1600" dirty="0"/>
                        <a:t>1</a:t>
                      </a:r>
                      <a:endParaRPr lang="zh-CN" altLang="en-US" sz="16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altLang="zh-CN" sz="1600" dirty="0"/>
                        <a:t>10</a:t>
                      </a:r>
                      <a:endParaRPr lang="zh-CN" altLang="en-US" sz="16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altLang="zh-CN" sz="1600" dirty="0"/>
                        <a:t>10</a:t>
                      </a:r>
                      <a:endParaRPr lang="zh-CN" altLang="en-US" sz="16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930364909"/>
                  </a:ext>
                </a:extLst>
              </a:tr>
            </a:tbl>
          </a:graphicData>
        </a:graphic>
      </p:graphicFrame>
      <p:graphicFrame>
        <p:nvGraphicFramePr>
          <p:cNvPr id="43" name="表格 6">
            <a:extLst>
              <a:ext uri="{FF2B5EF4-FFF2-40B4-BE49-F238E27FC236}">
                <a16:creationId xmlns:a16="http://schemas.microsoft.com/office/drawing/2014/main" id="{8FDDD1E5-F80C-0E48-B12A-D133B7D722F8}"/>
              </a:ext>
            </a:extLst>
          </p:cNvPr>
          <p:cNvGraphicFramePr>
            <a:graphicFrameLocks noGrp="1"/>
          </p:cNvGraphicFramePr>
          <p:nvPr>
            <p:extLst>
              <p:ext uri="{D42A27DB-BD31-4B8C-83A1-F6EECF244321}">
                <p14:modId xmlns:p14="http://schemas.microsoft.com/office/powerpoint/2010/main" val="2947191594"/>
              </p:ext>
            </p:extLst>
          </p:nvPr>
        </p:nvGraphicFramePr>
        <p:xfrm>
          <a:off x="6869576" y="4156674"/>
          <a:ext cx="2162664" cy="461308"/>
        </p:xfrm>
        <a:graphic>
          <a:graphicData uri="http://schemas.openxmlformats.org/drawingml/2006/table">
            <a:tbl>
              <a:tblPr>
                <a:tableStyleId>{5C22544A-7EE6-4342-B048-85BDC9FD1C3A}</a:tableStyleId>
              </a:tblPr>
              <a:tblGrid>
                <a:gridCol w="720888">
                  <a:extLst>
                    <a:ext uri="{9D8B030D-6E8A-4147-A177-3AD203B41FA5}">
                      <a16:colId xmlns:a16="http://schemas.microsoft.com/office/drawing/2014/main" val="1353060353"/>
                    </a:ext>
                  </a:extLst>
                </a:gridCol>
                <a:gridCol w="720888">
                  <a:extLst>
                    <a:ext uri="{9D8B030D-6E8A-4147-A177-3AD203B41FA5}">
                      <a16:colId xmlns:a16="http://schemas.microsoft.com/office/drawing/2014/main" val="3376372180"/>
                    </a:ext>
                  </a:extLst>
                </a:gridCol>
                <a:gridCol w="720888">
                  <a:extLst>
                    <a:ext uri="{9D8B030D-6E8A-4147-A177-3AD203B41FA5}">
                      <a16:colId xmlns:a16="http://schemas.microsoft.com/office/drawing/2014/main" val="1765978450"/>
                    </a:ext>
                  </a:extLst>
                </a:gridCol>
              </a:tblGrid>
              <a:tr h="461308">
                <a:tc>
                  <a:txBody>
                    <a:bodyPr/>
                    <a:lstStyle/>
                    <a:p>
                      <a:pPr algn="ctr"/>
                      <a:r>
                        <a:rPr lang="en-US" altLang="zh-CN" sz="1600" dirty="0"/>
                        <a:t>100</a:t>
                      </a:r>
                      <a:endParaRPr lang="zh-CN" altLang="en-US" sz="16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600" dirty="0"/>
                        <a:t>100</a:t>
                      </a:r>
                      <a:endParaRPr lang="zh-CN" altLang="en-US" sz="16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600" dirty="0"/>
                        <a:t>1000</a:t>
                      </a:r>
                      <a:endParaRPr lang="zh-CN" altLang="en-US" sz="16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30364909"/>
                  </a:ext>
                </a:extLst>
              </a:tr>
            </a:tbl>
          </a:graphicData>
        </a:graphic>
      </p:graphicFrame>
      <p:graphicFrame>
        <p:nvGraphicFramePr>
          <p:cNvPr id="7" name="表格 8">
            <a:extLst>
              <a:ext uri="{FF2B5EF4-FFF2-40B4-BE49-F238E27FC236}">
                <a16:creationId xmlns:a16="http://schemas.microsoft.com/office/drawing/2014/main" id="{2AA6333A-95B7-E244-A8FD-CF4570DBB06B}"/>
              </a:ext>
            </a:extLst>
          </p:cNvPr>
          <p:cNvGraphicFramePr>
            <a:graphicFrameLocks noGrp="1"/>
          </p:cNvGraphicFramePr>
          <p:nvPr>
            <p:extLst>
              <p:ext uri="{D42A27DB-BD31-4B8C-83A1-F6EECF244321}">
                <p14:modId xmlns:p14="http://schemas.microsoft.com/office/powerpoint/2010/main" val="2573689955"/>
              </p:ext>
            </p:extLst>
          </p:nvPr>
        </p:nvGraphicFramePr>
        <p:xfrm>
          <a:off x="5425440" y="3263150"/>
          <a:ext cx="3606800" cy="461308"/>
        </p:xfrm>
        <a:graphic>
          <a:graphicData uri="http://schemas.openxmlformats.org/drawingml/2006/table">
            <a:tbl>
              <a:tblPr>
                <a:tableStyleId>{5C22544A-7EE6-4342-B048-85BDC9FD1C3A}</a:tableStyleId>
              </a:tblPr>
              <a:tblGrid>
                <a:gridCol w="721360">
                  <a:extLst>
                    <a:ext uri="{9D8B030D-6E8A-4147-A177-3AD203B41FA5}">
                      <a16:colId xmlns:a16="http://schemas.microsoft.com/office/drawing/2014/main" val="1075631005"/>
                    </a:ext>
                  </a:extLst>
                </a:gridCol>
                <a:gridCol w="721360">
                  <a:extLst>
                    <a:ext uri="{9D8B030D-6E8A-4147-A177-3AD203B41FA5}">
                      <a16:colId xmlns:a16="http://schemas.microsoft.com/office/drawing/2014/main" val="2057539700"/>
                    </a:ext>
                  </a:extLst>
                </a:gridCol>
                <a:gridCol w="721360">
                  <a:extLst>
                    <a:ext uri="{9D8B030D-6E8A-4147-A177-3AD203B41FA5}">
                      <a16:colId xmlns:a16="http://schemas.microsoft.com/office/drawing/2014/main" val="219192236"/>
                    </a:ext>
                  </a:extLst>
                </a:gridCol>
                <a:gridCol w="721360">
                  <a:extLst>
                    <a:ext uri="{9D8B030D-6E8A-4147-A177-3AD203B41FA5}">
                      <a16:colId xmlns:a16="http://schemas.microsoft.com/office/drawing/2014/main" val="3149191035"/>
                    </a:ext>
                  </a:extLst>
                </a:gridCol>
                <a:gridCol w="721360">
                  <a:extLst>
                    <a:ext uri="{9D8B030D-6E8A-4147-A177-3AD203B41FA5}">
                      <a16:colId xmlns:a16="http://schemas.microsoft.com/office/drawing/2014/main" val="3850246908"/>
                    </a:ext>
                  </a:extLst>
                </a:gridCol>
              </a:tblGrid>
              <a:tr h="461308">
                <a:tc>
                  <a:txBody>
                    <a:bodyPr/>
                    <a:lstStyle/>
                    <a:p>
                      <a:pPr algn="ctr"/>
                      <a:r>
                        <a:rPr lang="en-US" altLang="zh-CN" sz="1600" dirty="0">
                          <a:solidFill>
                            <a:schemeClr val="tx1"/>
                          </a:solidFill>
                          <a:latin typeface="Arial" panose="020B0604020202020204" pitchFamily="34" charset="0"/>
                          <a:cs typeface="Arial" panose="020B0604020202020204" pitchFamily="34" charset="0"/>
                        </a:rPr>
                        <a:t>10</a:t>
                      </a:r>
                      <a:endParaRPr lang="zh-CN" altLang="en-US" sz="1600" dirty="0">
                        <a:solidFill>
                          <a:schemeClr val="tx1"/>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600" dirty="0">
                          <a:solidFill>
                            <a:schemeClr val="tx1"/>
                          </a:solidFill>
                          <a:latin typeface="Arial" panose="020B0604020202020204" pitchFamily="34" charset="0"/>
                          <a:cs typeface="Arial" panose="020B0604020202020204" pitchFamily="34" charset="0"/>
                        </a:rPr>
                        <a:t>10</a:t>
                      </a:r>
                      <a:endParaRPr lang="zh-CN" altLang="en-US" sz="1600" dirty="0">
                        <a:solidFill>
                          <a:schemeClr val="tx1"/>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600" dirty="0">
                          <a:solidFill>
                            <a:schemeClr val="tx1"/>
                          </a:solidFill>
                          <a:latin typeface="Arial" panose="020B0604020202020204" pitchFamily="34" charset="0"/>
                          <a:cs typeface="Arial" panose="020B0604020202020204" pitchFamily="34" charset="0"/>
                        </a:rPr>
                        <a:t>100</a:t>
                      </a:r>
                      <a:endParaRPr lang="zh-CN" altLang="en-US" sz="1600" dirty="0">
                        <a:solidFill>
                          <a:schemeClr val="tx1"/>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600" dirty="0">
                          <a:solidFill>
                            <a:schemeClr val="tx1"/>
                          </a:solidFill>
                          <a:latin typeface="Arial" panose="020B0604020202020204" pitchFamily="34" charset="0"/>
                          <a:cs typeface="Arial" panose="020B0604020202020204" pitchFamily="34" charset="0"/>
                        </a:rPr>
                        <a:t>100</a:t>
                      </a:r>
                      <a:endParaRPr lang="zh-CN" altLang="en-US" sz="1600" dirty="0">
                        <a:solidFill>
                          <a:schemeClr val="tx1"/>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600" dirty="0">
                          <a:solidFill>
                            <a:schemeClr val="tx1"/>
                          </a:solidFill>
                          <a:latin typeface="Arial" panose="020B0604020202020204" pitchFamily="34" charset="0"/>
                          <a:cs typeface="Arial" panose="020B0604020202020204" pitchFamily="34" charset="0"/>
                        </a:rPr>
                        <a:t>1000</a:t>
                      </a:r>
                      <a:endParaRPr lang="zh-CN" altLang="en-US" sz="1600" dirty="0">
                        <a:solidFill>
                          <a:schemeClr val="tx1"/>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61806757"/>
                  </a:ext>
                </a:extLst>
              </a:tr>
            </a:tbl>
          </a:graphicData>
        </a:graphic>
      </p:graphicFrame>
      <p:graphicFrame>
        <p:nvGraphicFramePr>
          <p:cNvPr id="45" name="表格 8">
            <a:extLst>
              <a:ext uri="{FF2B5EF4-FFF2-40B4-BE49-F238E27FC236}">
                <a16:creationId xmlns:a16="http://schemas.microsoft.com/office/drawing/2014/main" id="{889D012E-2F2D-FE4E-8D7A-D44197232612}"/>
              </a:ext>
            </a:extLst>
          </p:cNvPr>
          <p:cNvGraphicFramePr>
            <a:graphicFrameLocks noGrp="1"/>
          </p:cNvGraphicFramePr>
          <p:nvPr>
            <p:extLst>
              <p:ext uri="{D42A27DB-BD31-4B8C-83A1-F6EECF244321}">
                <p14:modId xmlns:p14="http://schemas.microsoft.com/office/powerpoint/2010/main" val="1634236673"/>
              </p:ext>
            </p:extLst>
          </p:nvPr>
        </p:nvGraphicFramePr>
        <p:xfrm>
          <a:off x="3743842" y="5050042"/>
          <a:ext cx="3606800" cy="461308"/>
        </p:xfrm>
        <a:graphic>
          <a:graphicData uri="http://schemas.openxmlformats.org/drawingml/2006/table">
            <a:tbl>
              <a:tblPr>
                <a:tableStyleId>{5C22544A-7EE6-4342-B048-85BDC9FD1C3A}</a:tableStyleId>
              </a:tblPr>
              <a:tblGrid>
                <a:gridCol w="721360">
                  <a:extLst>
                    <a:ext uri="{9D8B030D-6E8A-4147-A177-3AD203B41FA5}">
                      <a16:colId xmlns:a16="http://schemas.microsoft.com/office/drawing/2014/main" val="1075631005"/>
                    </a:ext>
                  </a:extLst>
                </a:gridCol>
                <a:gridCol w="721360">
                  <a:extLst>
                    <a:ext uri="{9D8B030D-6E8A-4147-A177-3AD203B41FA5}">
                      <a16:colId xmlns:a16="http://schemas.microsoft.com/office/drawing/2014/main" val="2057539700"/>
                    </a:ext>
                  </a:extLst>
                </a:gridCol>
                <a:gridCol w="721360">
                  <a:extLst>
                    <a:ext uri="{9D8B030D-6E8A-4147-A177-3AD203B41FA5}">
                      <a16:colId xmlns:a16="http://schemas.microsoft.com/office/drawing/2014/main" val="219192236"/>
                    </a:ext>
                  </a:extLst>
                </a:gridCol>
                <a:gridCol w="721360">
                  <a:extLst>
                    <a:ext uri="{9D8B030D-6E8A-4147-A177-3AD203B41FA5}">
                      <a16:colId xmlns:a16="http://schemas.microsoft.com/office/drawing/2014/main" val="3149191035"/>
                    </a:ext>
                  </a:extLst>
                </a:gridCol>
                <a:gridCol w="721360">
                  <a:extLst>
                    <a:ext uri="{9D8B030D-6E8A-4147-A177-3AD203B41FA5}">
                      <a16:colId xmlns:a16="http://schemas.microsoft.com/office/drawing/2014/main" val="3850246908"/>
                    </a:ext>
                  </a:extLst>
                </a:gridCol>
              </a:tblGrid>
              <a:tr h="461308">
                <a:tc>
                  <a:txBody>
                    <a:bodyPr/>
                    <a:lstStyle/>
                    <a:p>
                      <a:pPr algn="ctr"/>
                      <a:r>
                        <a:rPr lang="en-US" altLang="zh-CN" sz="1600" dirty="0"/>
                        <a:t>1</a:t>
                      </a:r>
                      <a:endParaRPr lang="zh-CN" altLang="en-US" sz="16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altLang="zh-CN" sz="1600" dirty="0"/>
                        <a:t>10</a:t>
                      </a:r>
                      <a:endParaRPr lang="zh-CN" altLang="en-US" sz="16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altLang="zh-CN" sz="1600" dirty="0"/>
                        <a:t>10</a:t>
                      </a:r>
                      <a:endParaRPr lang="zh-CN" altLang="en-US" sz="16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altLang="zh-CN" sz="1600" dirty="0"/>
                        <a:t>100</a:t>
                      </a:r>
                      <a:endParaRPr lang="zh-CN" altLang="en-US" sz="16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altLang="zh-CN" sz="1600" dirty="0"/>
                        <a:t>100</a:t>
                      </a:r>
                      <a:endParaRPr lang="zh-CN" altLang="en-US" sz="16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61806757"/>
                  </a:ext>
                </a:extLst>
              </a:tr>
            </a:tbl>
          </a:graphicData>
        </a:graphic>
      </p:graphicFrame>
      <p:sp>
        <p:nvSpPr>
          <p:cNvPr id="9" name="文本框 8">
            <a:extLst>
              <a:ext uri="{FF2B5EF4-FFF2-40B4-BE49-F238E27FC236}">
                <a16:creationId xmlns:a16="http://schemas.microsoft.com/office/drawing/2014/main" id="{9D20AAD3-B1CE-1A4D-8FD9-D9A2DCB37E8B}"/>
              </a:ext>
            </a:extLst>
          </p:cNvPr>
          <p:cNvSpPr txBox="1"/>
          <p:nvPr/>
        </p:nvSpPr>
        <p:spPr>
          <a:xfrm>
            <a:off x="2625834" y="3309136"/>
            <a:ext cx="915635" cy="369332"/>
          </a:xfrm>
          <a:prstGeom prst="rect">
            <a:avLst/>
          </a:prstGeom>
          <a:noFill/>
        </p:spPr>
        <p:txBody>
          <a:bodyPr wrap="none" rtlCol="0">
            <a:spAutoFit/>
          </a:bodyPr>
          <a:lstStyle/>
          <a:p>
            <a:r>
              <a:rPr kumimoji="1" lang="en-US" altLang="zh-CN" dirty="0">
                <a:solidFill>
                  <a:srgbClr val="C00000"/>
                </a:solidFill>
                <a:latin typeface="Arial" panose="020B0604020202020204" pitchFamily="34" charset="0"/>
                <a:cs typeface="Arial" panose="020B0604020202020204" pitchFamily="34" charset="0"/>
              </a:rPr>
              <a:t>Case 1</a:t>
            </a:r>
            <a:endParaRPr kumimoji="1" lang="zh-CN" altLang="en-US" dirty="0">
              <a:solidFill>
                <a:srgbClr val="C00000"/>
              </a:solidFill>
              <a:latin typeface="Arial" panose="020B0604020202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A38059E4-3F0D-174F-B714-FCDDBBD58F09}"/>
              </a:ext>
            </a:extLst>
          </p:cNvPr>
          <p:cNvSpPr txBox="1"/>
          <p:nvPr/>
        </p:nvSpPr>
        <p:spPr>
          <a:xfrm>
            <a:off x="2625833" y="4202662"/>
            <a:ext cx="915635" cy="369332"/>
          </a:xfrm>
          <a:prstGeom prst="rect">
            <a:avLst/>
          </a:prstGeom>
          <a:noFill/>
        </p:spPr>
        <p:txBody>
          <a:bodyPr wrap="none" rtlCol="0">
            <a:spAutoFit/>
          </a:bodyPr>
          <a:lstStyle/>
          <a:p>
            <a:r>
              <a:rPr kumimoji="1" lang="en-US" altLang="zh-CN" dirty="0">
                <a:solidFill>
                  <a:srgbClr val="C00000"/>
                </a:solidFill>
                <a:latin typeface="Arial" panose="020B0604020202020204" pitchFamily="34" charset="0"/>
                <a:cs typeface="Arial" panose="020B0604020202020204" pitchFamily="34" charset="0"/>
              </a:rPr>
              <a:t>Case 2</a:t>
            </a:r>
            <a:endParaRPr kumimoji="1" lang="zh-CN" altLang="en-US" dirty="0">
              <a:solidFill>
                <a:srgbClr val="C00000"/>
              </a:solidFill>
              <a:latin typeface="Arial" panose="020B0604020202020204" pitchFamily="34" charset="0"/>
              <a:cs typeface="Arial" panose="020B0604020202020204" pitchFamily="34" charset="0"/>
            </a:endParaRPr>
          </a:p>
        </p:txBody>
      </p:sp>
      <p:sp>
        <p:nvSpPr>
          <p:cNvPr id="48" name="文本框 47">
            <a:extLst>
              <a:ext uri="{FF2B5EF4-FFF2-40B4-BE49-F238E27FC236}">
                <a16:creationId xmlns:a16="http://schemas.microsoft.com/office/drawing/2014/main" id="{422E7ACA-1173-B344-A31C-BB91C10FFB2B}"/>
              </a:ext>
            </a:extLst>
          </p:cNvPr>
          <p:cNvSpPr txBox="1"/>
          <p:nvPr/>
        </p:nvSpPr>
        <p:spPr>
          <a:xfrm>
            <a:off x="2625833" y="5096029"/>
            <a:ext cx="915635" cy="369332"/>
          </a:xfrm>
          <a:prstGeom prst="rect">
            <a:avLst/>
          </a:prstGeom>
          <a:noFill/>
        </p:spPr>
        <p:txBody>
          <a:bodyPr wrap="none" rtlCol="0">
            <a:spAutoFit/>
          </a:bodyPr>
          <a:lstStyle/>
          <a:p>
            <a:r>
              <a:rPr kumimoji="1" lang="en-US" altLang="zh-CN" dirty="0">
                <a:solidFill>
                  <a:srgbClr val="C00000"/>
                </a:solidFill>
                <a:latin typeface="Arial" panose="020B0604020202020204" pitchFamily="34" charset="0"/>
                <a:cs typeface="Arial" panose="020B0604020202020204" pitchFamily="34" charset="0"/>
              </a:rPr>
              <a:t>Case 3</a:t>
            </a:r>
            <a:endParaRPr kumimoji="1" lang="zh-CN" altLang="en-US" dirty="0">
              <a:solidFill>
                <a:srgbClr val="C00000"/>
              </a:solidFill>
              <a:latin typeface="Arial" panose="020B0604020202020204" pitchFamily="34" charset="0"/>
              <a:cs typeface="Arial" panose="020B0604020202020204" pitchFamily="34" charset="0"/>
            </a:endParaRPr>
          </a:p>
        </p:txBody>
      </p:sp>
      <p:sp>
        <p:nvSpPr>
          <p:cNvPr id="55" name="文本框 54">
            <a:extLst>
              <a:ext uri="{FF2B5EF4-FFF2-40B4-BE49-F238E27FC236}">
                <a16:creationId xmlns:a16="http://schemas.microsoft.com/office/drawing/2014/main" id="{CA6A8315-1F3C-C749-8616-AC15AD4189A1}"/>
              </a:ext>
            </a:extLst>
          </p:cNvPr>
          <p:cNvSpPr txBox="1"/>
          <p:nvPr/>
        </p:nvSpPr>
        <p:spPr>
          <a:xfrm>
            <a:off x="9229834" y="3262793"/>
            <a:ext cx="492443" cy="461665"/>
          </a:xfrm>
          <a:prstGeom prst="rect">
            <a:avLst/>
          </a:prstGeom>
          <a:noFill/>
        </p:spPr>
        <p:txBody>
          <a:bodyPr wrap="none" rtlCol="0">
            <a:spAutoFit/>
          </a:bodyPr>
          <a:lstStyle/>
          <a:p>
            <a:r>
              <a:rPr kumimoji="1" lang="en-US" altLang="zh-CN" sz="2400" dirty="0">
                <a:latin typeface="Arial" panose="020B0604020202020204" pitchFamily="34" charset="0"/>
                <a:cs typeface="Arial" panose="020B0604020202020204" pitchFamily="34" charset="0"/>
              </a:rPr>
              <a:t>❌</a:t>
            </a:r>
            <a:endParaRPr kumimoji="1" lang="zh-CN" altLang="en-US" sz="2400" dirty="0">
              <a:latin typeface="Arial" panose="020B0604020202020204" pitchFamily="34" charset="0"/>
              <a:cs typeface="Arial" panose="020B0604020202020204" pitchFamily="34" charset="0"/>
            </a:endParaRPr>
          </a:p>
        </p:txBody>
      </p:sp>
      <p:sp>
        <p:nvSpPr>
          <p:cNvPr id="56" name="文本框 55">
            <a:extLst>
              <a:ext uri="{FF2B5EF4-FFF2-40B4-BE49-F238E27FC236}">
                <a16:creationId xmlns:a16="http://schemas.microsoft.com/office/drawing/2014/main" id="{B62BE367-CA1D-3947-8A79-8BAF75752F95}"/>
              </a:ext>
            </a:extLst>
          </p:cNvPr>
          <p:cNvSpPr txBox="1"/>
          <p:nvPr/>
        </p:nvSpPr>
        <p:spPr>
          <a:xfrm>
            <a:off x="9229834" y="4156674"/>
            <a:ext cx="492443" cy="461665"/>
          </a:xfrm>
          <a:prstGeom prst="rect">
            <a:avLst/>
          </a:prstGeom>
          <a:noFill/>
        </p:spPr>
        <p:txBody>
          <a:bodyPr wrap="none" rtlCol="0">
            <a:spAutoFit/>
          </a:bodyPr>
          <a:lstStyle/>
          <a:p>
            <a:r>
              <a:rPr kumimoji="1" lang="en-US" altLang="zh-CN" sz="2400" dirty="0">
                <a:latin typeface="Arial" panose="020B0604020202020204" pitchFamily="34" charset="0"/>
                <a:cs typeface="Arial" panose="020B0604020202020204" pitchFamily="34" charset="0"/>
              </a:rPr>
              <a:t>❌</a:t>
            </a:r>
            <a:endParaRPr kumimoji="1" lang="zh-CN" altLang="en-US" sz="2400" dirty="0">
              <a:latin typeface="Arial" panose="020B0604020202020204" pitchFamily="34" charset="0"/>
              <a:cs typeface="Arial" panose="020B0604020202020204" pitchFamily="34" charset="0"/>
            </a:endParaRPr>
          </a:p>
        </p:txBody>
      </p:sp>
      <p:sp>
        <p:nvSpPr>
          <p:cNvPr id="57" name="文本框 56">
            <a:extLst>
              <a:ext uri="{FF2B5EF4-FFF2-40B4-BE49-F238E27FC236}">
                <a16:creationId xmlns:a16="http://schemas.microsoft.com/office/drawing/2014/main" id="{FAE8B961-A7FD-3844-9D74-D67DA8728F92}"/>
              </a:ext>
            </a:extLst>
          </p:cNvPr>
          <p:cNvSpPr txBox="1"/>
          <p:nvPr/>
        </p:nvSpPr>
        <p:spPr>
          <a:xfrm>
            <a:off x="9229834" y="5049685"/>
            <a:ext cx="492443" cy="461665"/>
          </a:xfrm>
          <a:prstGeom prst="rect">
            <a:avLst/>
          </a:prstGeom>
          <a:noFill/>
        </p:spPr>
        <p:txBody>
          <a:bodyPr wrap="none" rtlCol="0">
            <a:spAutoFit/>
          </a:bodyPr>
          <a:lstStyle/>
          <a:p>
            <a:r>
              <a:rPr kumimoji="1" lang="en-US" altLang="zh-CN" sz="2400" dirty="0">
                <a:latin typeface="Arial" panose="020B0604020202020204" pitchFamily="34" charset="0"/>
                <a:cs typeface="Arial" panose="020B0604020202020204" pitchFamily="34" charset="0"/>
              </a:rPr>
              <a:t>❌</a:t>
            </a:r>
            <a:endParaRPr kumimoji="1" lang="zh-CN" altLang="en-US" sz="2400" dirty="0">
              <a:latin typeface="Arial" panose="020B0604020202020204" pitchFamily="34" charset="0"/>
              <a:cs typeface="Arial" panose="020B0604020202020204" pitchFamily="34" charset="0"/>
            </a:endParaRPr>
          </a:p>
        </p:txBody>
      </p:sp>
      <p:graphicFrame>
        <p:nvGraphicFramePr>
          <p:cNvPr id="58" name="表格 4">
            <a:extLst>
              <a:ext uri="{FF2B5EF4-FFF2-40B4-BE49-F238E27FC236}">
                <a16:creationId xmlns:a16="http://schemas.microsoft.com/office/drawing/2014/main" id="{221DD683-5F85-A046-8513-476276584ECA}"/>
              </a:ext>
            </a:extLst>
          </p:cNvPr>
          <p:cNvGraphicFramePr>
            <a:graphicFrameLocks noGrp="1"/>
          </p:cNvGraphicFramePr>
          <p:nvPr>
            <p:extLst>
              <p:ext uri="{D42A27DB-BD31-4B8C-83A1-F6EECF244321}">
                <p14:modId xmlns:p14="http://schemas.microsoft.com/office/powerpoint/2010/main" val="1804367282"/>
              </p:ext>
            </p:extLst>
          </p:nvPr>
        </p:nvGraphicFramePr>
        <p:xfrm>
          <a:off x="8310880" y="5897933"/>
          <a:ext cx="721360" cy="461310"/>
        </p:xfrm>
        <a:graphic>
          <a:graphicData uri="http://schemas.openxmlformats.org/drawingml/2006/table">
            <a:tbl>
              <a:tblPr>
                <a:tableStyleId>{5C22544A-7EE6-4342-B048-85BDC9FD1C3A}</a:tableStyleId>
              </a:tblPr>
              <a:tblGrid>
                <a:gridCol w="721360">
                  <a:extLst>
                    <a:ext uri="{9D8B030D-6E8A-4147-A177-3AD203B41FA5}">
                      <a16:colId xmlns:a16="http://schemas.microsoft.com/office/drawing/2014/main" val="102230148"/>
                    </a:ext>
                  </a:extLst>
                </a:gridCol>
              </a:tblGrid>
              <a:tr h="461310">
                <a:tc>
                  <a:txBody>
                    <a:bodyPr/>
                    <a:lstStyle/>
                    <a:p>
                      <a:pPr algn="ctr"/>
                      <a:r>
                        <a:rPr lang="en-US" altLang="zh-CN" sz="1600" dirty="0"/>
                        <a:t>1000</a:t>
                      </a:r>
                      <a:endParaRPr lang="zh-CN" altLang="en-US" sz="16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496929983"/>
                  </a:ext>
                </a:extLst>
              </a:tr>
            </a:tbl>
          </a:graphicData>
        </a:graphic>
      </p:graphicFrame>
      <p:graphicFrame>
        <p:nvGraphicFramePr>
          <p:cNvPr id="59" name="表格 8">
            <a:extLst>
              <a:ext uri="{FF2B5EF4-FFF2-40B4-BE49-F238E27FC236}">
                <a16:creationId xmlns:a16="http://schemas.microsoft.com/office/drawing/2014/main" id="{40B189A3-571D-4E4B-BE18-C54D0F3D23E3}"/>
              </a:ext>
            </a:extLst>
          </p:cNvPr>
          <p:cNvGraphicFramePr>
            <a:graphicFrameLocks noGrp="1"/>
          </p:cNvGraphicFramePr>
          <p:nvPr>
            <p:extLst>
              <p:ext uri="{D42A27DB-BD31-4B8C-83A1-F6EECF244321}">
                <p14:modId xmlns:p14="http://schemas.microsoft.com/office/powerpoint/2010/main" val="3008686049"/>
              </p:ext>
            </p:extLst>
          </p:nvPr>
        </p:nvGraphicFramePr>
        <p:xfrm>
          <a:off x="3743842" y="5897935"/>
          <a:ext cx="721360" cy="461308"/>
        </p:xfrm>
        <a:graphic>
          <a:graphicData uri="http://schemas.openxmlformats.org/drawingml/2006/table">
            <a:tbl>
              <a:tblPr>
                <a:tableStyleId>{5C22544A-7EE6-4342-B048-85BDC9FD1C3A}</a:tableStyleId>
              </a:tblPr>
              <a:tblGrid>
                <a:gridCol w="721360">
                  <a:extLst>
                    <a:ext uri="{9D8B030D-6E8A-4147-A177-3AD203B41FA5}">
                      <a16:colId xmlns:a16="http://schemas.microsoft.com/office/drawing/2014/main" val="1075631005"/>
                    </a:ext>
                  </a:extLst>
                </a:gridCol>
              </a:tblGrid>
              <a:tr h="461308">
                <a:tc>
                  <a:txBody>
                    <a:bodyPr/>
                    <a:lstStyle/>
                    <a:p>
                      <a:pPr algn="ctr"/>
                      <a:r>
                        <a:rPr lang="en-US" altLang="zh-CN" sz="1600" dirty="0"/>
                        <a:t>1</a:t>
                      </a:r>
                      <a:endParaRPr lang="zh-CN" altLang="en-US" sz="16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61806757"/>
                  </a:ext>
                </a:extLst>
              </a:tr>
            </a:tbl>
          </a:graphicData>
        </a:graphic>
      </p:graphicFrame>
      <p:sp>
        <p:nvSpPr>
          <p:cNvPr id="60" name="文本框 59">
            <a:extLst>
              <a:ext uri="{FF2B5EF4-FFF2-40B4-BE49-F238E27FC236}">
                <a16:creationId xmlns:a16="http://schemas.microsoft.com/office/drawing/2014/main" id="{F2212654-4CE6-DD4D-97C0-5614987889D2}"/>
              </a:ext>
            </a:extLst>
          </p:cNvPr>
          <p:cNvSpPr txBox="1"/>
          <p:nvPr/>
        </p:nvSpPr>
        <p:spPr>
          <a:xfrm>
            <a:off x="2625833" y="5943922"/>
            <a:ext cx="915635" cy="369332"/>
          </a:xfrm>
          <a:prstGeom prst="rect">
            <a:avLst/>
          </a:prstGeom>
          <a:noFill/>
        </p:spPr>
        <p:txBody>
          <a:bodyPr wrap="none" rtlCol="0">
            <a:spAutoFit/>
          </a:bodyPr>
          <a:lstStyle/>
          <a:p>
            <a:r>
              <a:rPr kumimoji="1" lang="en-US" altLang="zh-CN" dirty="0">
                <a:solidFill>
                  <a:schemeClr val="accent6"/>
                </a:solidFill>
                <a:latin typeface="Arial" panose="020B0604020202020204" pitchFamily="34" charset="0"/>
                <a:cs typeface="Arial" panose="020B0604020202020204" pitchFamily="34" charset="0"/>
              </a:rPr>
              <a:t>Case 4</a:t>
            </a:r>
            <a:endParaRPr kumimoji="1" lang="zh-CN" altLang="en-US" dirty="0">
              <a:solidFill>
                <a:schemeClr val="accent6"/>
              </a:solidFill>
              <a:latin typeface="Arial" panose="020B0604020202020204" pitchFamily="34" charset="0"/>
              <a:cs typeface="Arial" panose="020B0604020202020204" pitchFamily="34" charset="0"/>
            </a:endParaRPr>
          </a:p>
        </p:txBody>
      </p:sp>
      <p:sp>
        <p:nvSpPr>
          <p:cNvPr id="61" name="文本框 60">
            <a:extLst>
              <a:ext uri="{FF2B5EF4-FFF2-40B4-BE49-F238E27FC236}">
                <a16:creationId xmlns:a16="http://schemas.microsoft.com/office/drawing/2014/main" id="{54128AAD-F98A-F94E-B5BC-944578413E99}"/>
              </a:ext>
            </a:extLst>
          </p:cNvPr>
          <p:cNvSpPr txBox="1"/>
          <p:nvPr/>
        </p:nvSpPr>
        <p:spPr>
          <a:xfrm>
            <a:off x="9229834" y="5897578"/>
            <a:ext cx="492443" cy="461665"/>
          </a:xfrm>
          <a:prstGeom prst="rect">
            <a:avLst/>
          </a:prstGeom>
          <a:noFill/>
        </p:spPr>
        <p:txBody>
          <a:bodyPr wrap="none" rtlCol="0">
            <a:spAutoFit/>
          </a:bodyPr>
          <a:lstStyle/>
          <a:p>
            <a:r>
              <a:rPr kumimoji="1" lang="en-US" altLang="zh-CN" sz="2400" dirty="0">
                <a:latin typeface="Arial" panose="020B0604020202020204" pitchFamily="34" charset="0"/>
                <a:cs typeface="Arial" panose="020B0604020202020204" pitchFamily="34" charset="0"/>
              </a:rPr>
              <a:t>✅</a:t>
            </a:r>
            <a:endParaRPr kumimoji="1" lang="zh-CN" altLang="en-US" sz="2400" dirty="0">
              <a:latin typeface="Arial" panose="020B0604020202020204" pitchFamily="34" charset="0"/>
              <a:cs typeface="Arial" panose="020B0604020202020204" pitchFamily="34" charset="0"/>
            </a:endParaRPr>
          </a:p>
        </p:txBody>
      </p:sp>
      <p:graphicFrame>
        <p:nvGraphicFramePr>
          <p:cNvPr id="11" name="表格 10">
            <a:extLst>
              <a:ext uri="{FF2B5EF4-FFF2-40B4-BE49-F238E27FC236}">
                <a16:creationId xmlns:a16="http://schemas.microsoft.com/office/drawing/2014/main" id="{2FCEA021-B169-EB4A-9E05-0C6329DB0DAD}"/>
              </a:ext>
            </a:extLst>
          </p:cNvPr>
          <p:cNvGraphicFramePr>
            <a:graphicFrameLocks noGrp="1"/>
          </p:cNvGraphicFramePr>
          <p:nvPr>
            <p:extLst>
              <p:ext uri="{D42A27DB-BD31-4B8C-83A1-F6EECF244321}">
                <p14:modId xmlns:p14="http://schemas.microsoft.com/office/powerpoint/2010/main" val="973256949"/>
              </p:ext>
            </p:extLst>
          </p:nvPr>
        </p:nvGraphicFramePr>
        <p:xfrm>
          <a:off x="4782938" y="5897577"/>
          <a:ext cx="1441066" cy="461665"/>
        </p:xfrm>
        <a:graphic>
          <a:graphicData uri="http://schemas.openxmlformats.org/drawingml/2006/table">
            <a:tbl>
              <a:tblPr>
                <a:tableStyleId>{5C22544A-7EE6-4342-B048-85BDC9FD1C3A}</a:tableStyleId>
              </a:tblPr>
              <a:tblGrid>
                <a:gridCol w="720533">
                  <a:extLst>
                    <a:ext uri="{9D8B030D-6E8A-4147-A177-3AD203B41FA5}">
                      <a16:colId xmlns:a16="http://schemas.microsoft.com/office/drawing/2014/main" val="3931714237"/>
                    </a:ext>
                  </a:extLst>
                </a:gridCol>
                <a:gridCol w="720533">
                  <a:extLst>
                    <a:ext uri="{9D8B030D-6E8A-4147-A177-3AD203B41FA5}">
                      <a16:colId xmlns:a16="http://schemas.microsoft.com/office/drawing/2014/main" val="1513506355"/>
                    </a:ext>
                  </a:extLst>
                </a:gridCol>
              </a:tblGrid>
              <a:tr h="461665">
                <a:tc>
                  <a:txBody>
                    <a:bodyPr/>
                    <a:lstStyle/>
                    <a:p>
                      <a:pPr algn="ctr">
                        <a:lnSpc>
                          <a:spcPct val="100000"/>
                        </a:lnSpc>
                      </a:pPr>
                      <a:r>
                        <a:rPr lang="en-US" altLang="zh-CN" sz="1600" dirty="0">
                          <a:latin typeface="Arial" panose="020B0604020202020204" pitchFamily="34" charset="0"/>
                          <a:cs typeface="Arial" panose="020B0604020202020204" pitchFamily="34" charset="0"/>
                        </a:rPr>
                        <a:t>10</a:t>
                      </a:r>
                      <a:endParaRPr lang="zh-CN" altLang="en-US" sz="160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en-US" altLang="zh-CN" sz="1600" dirty="0">
                          <a:latin typeface="Arial" panose="020B0604020202020204" pitchFamily="34" charset="0"/>
                          <a:cs typeface="Arial" panose="020B0604020202020204" pitchFamily="34" charset="0"/>
                        </a:rPr>
                        <a:t>10</a:t>
                      </a:r>
                      <a:endParaRPr lang="zh-CN" altLang="en-US" sz="160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994927130"/>
                  </a:ext>
                </a:extLst>
              </a:tr>
            </a:tbl>
          </a:graphicData>
        </a:graphic>
      </p:graphicFrame>
      <p:graphicFrame>
        <p:nvGraphicFramePr>
          <p:cNvPr id="12" name="表格 11">
            <a:extLst>
              <a:ext uri="{FF2B5EF4-FFF2-40B4-BE49-F238E27FC236}">
                <a16:creationId xmlns:a16="http://schemas.microsoft.com/office/drawing/2014/main" id="{6A50BAB0-9E98-0343-A20E-456487AB4081}"/>
              </a:ext>
            </a:extLst>
          </p:cNvPr>
          <p:cNvGraphicFramePr>
            <a:graphicFrameLocks noGrp="1"/>
          </p:cNvGraphicFramePr>
          <p:nvPr>
            <p:extLst>
              <p:ext uri="{D42A27DB-BD31-4B8C-83A1-F6EECF244321}">
                <p14:modId xmlns:p14="http://schemas.microsoft.com/office/powerpoint/2010/main" val="2304006857"/>
              </p:ext>
            </p:extLst>
          </p:nvPr>
        </p:nvGraphicFramePr>
        <p:xfrm>
          <a:off x="6547298" y="5897577"/>
          <a:ext cx="1441066" cy="461665"/>
        </p:xfrm>
        <a:graphic>
          <a:graphicData uri="http://schemas.openxmlformats.org/drawingml/2006/table">
            <a:tbl>
              <a:tblPr>
                <a:tableStyleId>{5C22544A-7EE6-4342-B048-85BDC9FD1C3A}</a:tableStyleId>
              </a:tblPr>
              <a:tblGrid>
                <a:gridCol w="720533">
                  <a:extLst>
                    <a:ext uri="{9D8B030D-6E8A-4147-A177-3AD203B41FA5}">
                      <a16:colId xmlns:a16="http://schemas.microsoft.com/office/drawing/2014/main" val="3931714237"/>
                    </a:ext>
                  </a:extLst>
                </a:gridCol>
                <a:gridCol w="720533">
                  <a:extLst>
                    <a:ext uri="{9D8B030D-6E8A-4147-A177-3AD203B41FA5}">
                      <a16:colId xmlns:a16="http://schemas.microsoft.com/office/drawing/2014/main" val="1513506355"/>
                    </a:ext>
                  </a:extLst>
                </a:gridCol>
              </a:tblGrid>
              <a:tr h="461665">
                <a:tc>
                  <a:txBody>
                    <a:bodyPr/>
                    <a:lstStyle/>
                    <a:p>
                      <a:pPr algn="ctr">
                        <a:lnSpc>
                          <a:spcPct val="100000"/>
                        </a:lnSpc>
                      </a:pPr>
                      <a:r>
                        <a:rPr lang="en-US" altLang="zh-CN" sz="1600" dirty="0">
                          <a:latin typeface="Arial" panose="020B0604020202020204" pitchFamily="34" charset="0"/>
                          <a:cs typeface="Arial" panose="020B0604020202020204" pitchFamily="34" charset="0"/>
                        </a:rPr>
                        <a:t>100</a:t>
                      </a:r>
                      <a:endParaRPr lang="zh-CN" altLang="en-US" sz="160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pPr>
                      <a:r>
                        <a:rPr lang="en-US" altLang="zh-CN" sz="1600" dirty="0">
                          <a:latin typeface="Arial" panose="020B0604020202020204" pitchFamily="34" charset="0"/>
                          <a:cs typeface="Arial" panose="020B0604020202020204" pitchFamily="34" charset="0"/>
                        </a:rPr>
                        <a:t>100</a:t>
                      </a:r>
                      <a:endParaRPr lang="zh-CN" altLang="en-US" sz="160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94927130"/>
                  </a:ext>
                </a:extLst>
              </a:tr>
            </a:tbl>
          </a:graphicData>
        </a:graphic>
      </p:graphicFrame>
    </p:spTree>
    <p:custDataLst>
      <p:tags r:id="rId1"/>
    </p:custDataLst>
    <p:extLst>
      <p:ext uri="{BB962C8B-B14F-4D97-AF65-F5344CB8AC3E}">
        <p14:creationId xmlns:p14="http://schemas.microsoft.com/office/powerpoint/2010/main" val="1143862189"/>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1000"/>
                                        <p:tgtEl>
                                          <p:spTgt spid="4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1000"/>
                                        <p:tgtEl>
                                          <p:spTgt spid="5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1000"/>
                                        <p:tgtEl>
                                          <p:spTgt spid="41"/>
                                        </p:tgtEl>
                                      </p:cBhvr>
                                    </p:animEffect>
                                  </p:childTnLst>
                                </p:cTn>
                              </p:par>
                              <p:par>
                                <p:cTn id="36" presetID="10"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1000"/>
                                        <p:tgtEl>
                                          <p:spTgt spid="4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1000"/>
                                        <p:tgtEl>
                                          <p:spTgt spid="4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childTnLst>
                                </p:cTn>
                              </p:par>
                              <p:par>
                                <p:cTn id="50" presetID="10" presetClass="entr" presetSubtype="0"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1000"/>
                                        <p:tgtEl>
                                          <p:spTgt spid="5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1000"/>
                                        <p:tgtEl>
                                          <p:spTgt spid="61"/>
                                        </p:tgtEl>
                                      </p:cBhvr>
                                    </p:animEffect>
                                  </p:childTnLst>
                                </p:cTn>
                              </p:par>
                              <p:par>
                                <p:cTn id="59" presetID="10"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childTnLst>
                                </p:cTn>
                              </p:par>
                              <p:par>
                                <p:cTn id="62" presetID="10" presetClass="entr" presetSubtype="0" fill="hold"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6" grpId="0"/>
      <p:bldP spid="48" grpId="0"/>
      <p:bldP spid="55" grpId="0"/>
      <p:bldP spid="56" grpId="0"/>
      <p:bldP spid="57" grpId="0"/>
      <p:bldP spid="60" grpId="0"/>
      <p:bldP spid="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7" y="308511"/>
            <a:ext cx="4083953" cy="46166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Iterative Clustering</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55" name="文本框 354">
            <a:extLst>
              <a:ext uri="{FF2B5EF4-FFF2-40B4-BE49-F238E27FC236}">
                <a16:creationId xmlns:a16="http://schemas.microsoft.com/office/drawing/2014/main" id="{BA71B62F-B149-4770-B3D5-DD3F467C7763}"/>
              </a:ext>
            </a:extLst>
          </p:cNvPr>
          <p:cNvSpPr txBox="1"/>
          <p:nvPr/>
        </p:nvSpPr>
        <p:spPr>
          <a:xfrm>
            <a:off x="621433" y="1447139"/>
            <a:ext cx="10151341" cy="2400657"/>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altLang="zh-CN" sz="2400" dirty="0">
                <a:solidFill>
                  <a:srgbClr val="C00000"/>
                </a:solidFill>
              </a:rPr>
              <a:t>Region Clustering using Multi-bit Indicator</a:t>
            </a:r>
          </a:p>
          <a:p>
            <a:pPr marL="1257300" lvl="2" indent="-342900">
              <a:spcAft>
                <a:spcPts val="1200"/>
              </a:spcAft>
              <a:buFont typeface="Arial" panose="020B0604020202020204" pitchFamily="34" charset="0"/>
              <a:buChar char="•"/>
            </a:pPr>
            <a:r>
              <a:rPr lang="en-US" altLang="zh-CN" sz="2400" dirty="0"/>
              <a:t>The optimal classification strategy is actually a local, one-dimensional clustering of integers.</a:t>
            </a:r>
          </a:p>
          <a:p>
            <a:pPr marL="1257300" lvl="2" indent="-342900">
              <a:spcAft>
                <a:spcPts val="1200"/>
              </a:spcAft>
              <a:buFont typeface="Arial" panose="020B0604020202020204" pitchFamily="34" charset="0"/>
              <a:buChar char="•"/>
            </a:pPr>
            <a:r>
              <a:rPr lang="en-US" altLang="zh-CN" sz="2400" dirty="0">
                <a:solidFill>
                  <a:srgbClr val="C00000"/>
                </a:solidFill>
              </a:rPr>
              <a:t>K-means</a:t>
            </a:r>
          </a:p>
          <a:p>
            <a:pPr marL="1257300" lvl="2" indent="-342900">
              <a:spcAft>
                <a:spcPts val="1200"/>
              </a:spcAft>
              <a:buFont typeface="Arial" panose="020B0604020202020204" pitchFamily="34" charset="0"/>
              <a:buChar char="•"/>
            </a:pPr>
            <a:endParaRPr lang="en-US" altLang="zh-CN" sz="2400" dirty="0"/>
          </a:p>
        </p:txBody>
      </p:sp>
      <p:graphicFrame>
        <p:nvGraphicFramePr>
          <p:cNvPr id="24" name="表格 16">
            <a:extLst>
              <a:ext uri="{FF2B5EF4-FFF2-40B4-BE49-F238E27FC236}">
                <a16:creationId xmlns:a16="http://schemas.microsoft.com/office/drawing/2014/main" id="{A196C83C-5DD9-5448-8119-5FDB9340AF72}"/>
              </a:ext>
            </a:extLst>
          </p:cNvPr>
          <p:cNvGraphicFramePr>
            <a:graphicFrameLocks noGrp="1"/>
          </p:cNvGraphicFramePr>
          <p:nvPr>
            <p:extLst>
              <p:ext uri="{D42A27DB-BD31-4B8C-83A1-F6EECF244321}">
                <p14:modId xmlns:p14="http://schemas.microsoft.com/office/powerpoint/2010/main" val="777987691"/>
              </p:ext>
            </p:extLst>
          </p:nvPr>
        </p:nvGraphicFramePr>
        <p:xfrm>
          <a:off x="2411120" y="3617390"/>
          <a:ext cx="7369760" cy="460812"/>
        </p:xfrm>
        <a:graphic>
          <a:graphicData uri="http://schemas.openxmlformats.org/drawingml/2006/table">
            <a:tbl>
              <a:tblPr>
                <a:tableStyleId>{5C22544A-7EE6-4342-B048-85BDC9FD1C3A}</a:tableStyleId>
              </a:tblPr>
              <a:tblGrid>
                <a:gridCol w="460610">
                  <a:extLst>
                    <a:ext uri="{9D8B030D-6E8A-4147-A177-3AD203B41FA5}">
                      <a16:colId xmlns:a16="http://schemas.microsoft.com/office/drawing/2014/main" val="482087450"/>
                    </a:ext>
                  </a:extLst>
                </a:gridCol>
                <a:gridCol w="460610">
                  <a:extLst>
                    <a:ext uri="{9D8B030D-6E8A-4147-A177-3AD203B41FA5}">
                      <a16:colId xmlns:a16="http://schemas.microsoft.com/office/drawing/2014/main" val="2692064935"/>
                    </a:ext>
                  </a:extLst>
                </a:gridCol>
                <a:gridCol w="460610">
                  <a:extLst>
                    <a:ext uri="{9D8B030D-6E8A-4147-A177-3AD203B41FA5}">
                      <a16:colId xmlns:a16="http://schemas.microsoft.com/office/drawing/2014/main" val="142710522"/>
                    </a:ext>
                  </a:extLst>
                </a:gridCol>
                <a:gridCol w="460610">
                  <a:extLst>
                    <a:ext uri="{9D8B030D-6E8A-4147-A177-3AD203B41FA5}">
                      <a16:colId xmlns:a16="http://schemas.microsoft.com/office/drawing/2014/main" val="1140046928"/>
                    </a:ext>
                  </a:extLst>
                </a:gridCol>
                <a:gridCol w="460610">
                  <a:extLst>
                    <a:ext uri="{9D8B030D-6E8A-4147-A177-3AD203B41FA5}">
                      <a16:colId xmlns:a16="http://schemas.microsoft.com/office/drawing/2014/main" val="3645948740"/>
                    </a:ext>
                  </a:extLst>
                </a:gridCol>
                <a:gridCol w="460610">
                  <a:extLst>
                    <a:ext uri="{9D8B030D-6E8A-4147-A177-3AD203B41FA5}">
                      <a16:colId xmlns:a16="http://schemas.microsoft.com/office/drawing/2014/main" val="1082964841"/>
                    </a:ext>
                  </a:extLst>
                </a:gridCol>
                <a:gridCol w="460610">
                  <a:extLst>
                    <a:ext uri="{9D8B030D-6E8A-4147-A177-3AD203B41FA5}">
                      <a16:colId xmlns:a16="http://schemas.microsoft.com/office/drawing/2014/main" val="3316097943"/>
                    </a:ext>
                  </a:extLst>
                </a:gridCol>
                <a:gridCol w="460610">
                  <a:extLst>
                    <a:ext uri="{9D8B030D-6E8A-4147-A177-3AD203B41FA5}">
                      <a16:colId xmlns:a16="http://schemas.microsoft.com/office/drawing/2014/main" val="853197329"/>
                    </a:ext>
                  </a:extLst>
                </a:gridCol>
                <a:gridCol w="460610">
                  <a:extLst>
                    <a:ext uri="{9D8B030D-6E8A-4147-A177-3AD203B41FA5}">
                      <a16:colId xmlns:a16="http://schemas.microsoft.com/office/drawing/2014/main" val="4161479850"/>
                    </a:ext>
                  </a:extLst>
                </a:gridCol>
                <a:gridCol w="460610">
                  <a:extLst>
                    <a:ext uri="{9D8B030D-6E8A-4147-A177-3AD203B41FA5}">
                      <a16:colId xmlns:a16="http://schemas.microsoft.com/office/drawing/2014/main" val="1617522584"/>
                    </a:ext>
                  </a:extLst>
                </a:gridCol>
                <a:gridCol w="460610">
                  <a:extLst>
                    <a:ext uri="{9D8B030D-6E8A-4147-A177-3AD203B41FA5}">
                      <a16:colId xmlns:a16="http://schemas.microsoft.com/office/drawing/2014/main" val="3497655288"/>
                    </a:ext>
                  </a:extLst>
                </a:gridCol>
                <a:gridCol w="460610">
                  <a:extLst>
                    <a:ext uri="{9D8B030D-6E8A-4147-A177-3AD203B41FA5}">
                      <a16:colId xmlns:a16="http://schemas.microsoft.com/office/drawing/2014/main" val="3875018727"/>
                    </a:ext>
                  </a:extLst>
                </a:gridCol>
                <a:gridCol w="460610">
                  <a:extLst>
                    <a:ext uri="{9D8B030D-6E8A-4147-A177-3AD203B41FA5}">
                      <a16:colId xmlns:a16="http://schemas.microsoft.com/office/drawing/2014/main" val="2464215271"/>
                    </a:ext>
                  </a:extLst>
                </a:gridCol>
                <a:gridCol w="460610">
                  <a:extLst>
                    <a:ext uri="{9D8B030D-6E8A-4147-A177-3AD203B41FA5}">
                      <a16:colId xmlns:a16="http://schemas.microsoft.com/office/drawing/2014/main" val="597295480"/>
                    </a:ext>
                  </a:extLst>
                </a:gridCol>
                <a:gridCol w="460610">
                  <a:extLst>
                    <a:ext uri="{9D8B030D-6E8A-4147-A177-3AD203B41FA5}">
                      <a16:colId xmlns:a16="http://schemas.microsoft.com/office/drawing/2014/main" val="3054906347"/>
                    </a:ext>
                  </a:extLst>
                </a:gridCol>
                <a:gridCol w="460610">
                  <a:extLst>
                    <a:ext uri="{9D8B030D-6E8A-4147-A177-3AD203B41FA5}">
                      <a16:colId xmlns:a16="http://schemas.microsoft.com/office/drawing/2014/main" val="4289622038"/>
                    </a:ext>
                  </a:extLst>
                </a:gridCol>
              </a:tblGrid>
              <a:tr h="460812">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28</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64</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40</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76</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46</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7</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16</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50</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39</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30</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37</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27</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9</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83</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5</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19</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73676144"/>
                  </a:ext>
                </a:extLst>
              </a:tr>
            </a:tbl>
          </a:graphicData>
        </a:graphic>
      </p:graphicFrame>
      <p:graphicFrame>
        <p:nvGraphicFramePr>
          <p:cNvPr id="25" name="表格 16">
            <a:extLst>
              <a:ext uri="{FF2B5EF4-FFF2-40B4-BE49-F238E27FC236}">
                <a16:creationId xmlns:a16="http://schemas.microsoft.com/office/drawing/2014/main" id="{0D85A348-A0BC-6B47-8321-0D157451A7ED}"/>
              </a:ext>
            </a:extLst>
          </p:cNvPr>
          <p:cNvGraphicFramePr>
            <a:graphicFrameLocks noGrp="1"/>
          </p:cNvGraphicFramePr>
          <p:nvPr>
            <p:extLst>
              <p:ext uri="{D42A27DB-BD31-4B8C-83A1-F6EECF244321}">
                <p14:modId xmlns:p14="http://schemas.microsoft.com/office/powerpoint/2010/main" val="1258266897"/>
              </p:ext>
            </p:extLst>
          </p:nvPr>
        </p:nvGraphicFramePr>
        <p:xfrm>
          <a:off x="2411120" y="4613527"/>
          <a:ext cx="7369760" cy="460812"/>
        </p:xfrm>
        <a:graphic>
          <a:graphicData uri="http://schemas.openxmlformats.org/drawingml/2006/table">
            <a:tbl>
              <a:tblPr>
                <a:tableStyleId>{5C22544A-7EE6-4342-B048-85BDC9FD1C3A}</a:tableStyleId>
              </a:tblPr>
              <a:tblGrid>
                <a:gridCol w="460610">
                  <a:extLst>
                    <a:ext uri="{9D8B030D-6E8A-4147-A177-3AD203B41FA5}">
                      <a16:colId xmlns:a16="http://schemas.microsoft.com/office/drawing/2014/main" val="482087450"/>
                    </a:ext>
                  </a:extLst>
                </a:gridCol>
                <a:gridCol w="460610">
                  <a:extLst>
                    <a:ext uri="{9D8B030D-6E8A-4147-A177-3AD203B41FA5}">
                      <a16:colId xmlns:a16="http://schemas.microsoft.com/office/drawing/2014/main" val="2692064935"/>
                    </a:ext>
                  </a:extLst>
                </a:gridCol>
                <a:gridCol w="460610">
                  <a:extLst>
                    <a:ext uri="{9D8B030D-6E8A-4147-A177-3AD203B41FA5}">
                      <a16:colId xmlns:a16="http://schemas.microsoft.com/office/drawing/2014/main" val="142710522"/>
                    </a:ext>
                  </a:extLst>
                </a:gridCol>
                <a:gridCol w="460610">
                  <a:extLst>
                    <a:ext uri="{9D8B030D-6E8A-4147-A177-3AD203B41FA5}">
                      <a16:colId xmlns:a16="http://schemas.microsoft.com/office/drawing/2014/main" val="1140046928"/>
                    </a:ext>
                  </a:extLst>
                </a:gridCol>
                <a:gridCol w="460610">
                  <a:extLst>
                    <a:ext uri="{9D8B030D-6E8A-4147-A177-3AD203B41FA5}">
                      <a16:colId xmlns:a16="http://schemas.microsoft.com/office/drawing/2014/main" val="3645948740"/>
                    </a:ext>
                  </a:extLst>
                </a:gridCol>
                <a:gridCol w="460610">
                  <a:extLst>
                    <a:ext uri="{9D8B030D-6E8A-4147-A177-3AD203B41FA5}">
                      <a16:colId xmlns:a16="http://schemas.microsoft.com/office/drawing/2014/main" val="1082964841"/>
                    </a:ext>
                  </a:extLst>
                </a:gridCol>
                <a:gridCol w="460610">
                  <a:extLst>
                    <a:ext uri="{9D8B030D-6E8A-4147-A177-3AD203B41FA5}">
                      <a16:colId xmlns:a16="http://schemas.microsoft.com/office/drawing/2014/main" val="3316097943"/>
                    </a:ext>
                  </a:extLst>
                </a:gridCol>
                <a:gridCol w="460610">
                  <a:extLst>
                    <a:ext uri="{9D8B030D-6E8A-4147-A177-3AD203B41FA5}">
                      <a16:colId xmlns:a16="http://schemas.microsoft.com/office/drawing/2014/main" val="853197329"/>
                    </a:ext>
                  </a:extLst>
                </a:gridCol>
                <a:gridCol w="460610">
                  <a:extLst>
                    <a:ext uri="{9D8B030D-6E8A-4147-A177-3AD203B41FA5}">
                      <a16:colId xmlns:a16="http://schemas.microsoft.com/office/drawing/2014/main" val="4161479850"/>
                    </a:ext>
                  </a:extLst>
                </a:gridCol>
                <a:gridCol w="460610">
                  <a:extLst>
                    <a:ext uri="{9D8B030D-6E8A-4147-A177-3AD203B41FA5}">
                      <a16:colId xmlns:a16="http://schemas.microsoft.com/office/drawing/2014/main" val="1617522584"/>
                    </a:ext>
                  </a:extLst>
                </a:gridCol>
                <a:gridCol w="460610">
                  <a:extLst>
                    <a:ext uri="{9D8B030D-6E8A-4147-A177-3AD203B41FA5}">
                      <a16:colId xmlns:a16="http://schemas.microsoft.com/office/drawing/2014/main" val="3497655288"/>
                    </a:ext>
                  </a:extLst>
                </a:gridCol>
                <a:gridCol w="460610">
                  <a:extLst>
                    <a:ext uri="{9D8B030D-6E8A-4147-A177-3AD203B41FA5}">
                      <a16:colId xmlns:a16="http://schemas.microsoft.com/office/drawing/2014/main" val="3875018727"/>
                    </a:ext>
                  </a:extLst>
                </a:gridCol>
                <a:gridCol w="460610">
                  <a:extLst>
                    <a:ext uri="{9D8B030D-6E8A-4147-A177-3AD203B41FA5}">
                      <a16:colId xmlns:a16="http://schemas.microsoft.com/office/drawing/2014/main" val="2464215271"/>
                    </a:ext>
                  </a:extLst>
                </a:gridCol>
                <a:gridCol w="460610">
                  <a:extLst>
                    <a:ext uri="{9D8B030D-6E8A-4147-A177-3AD203B41FA5}">
                      <a16:colId xmlns:a16="http://schemas.microsoft.com/office/drawing/2014/main" val="597295480"/>
                    </a:ext>
                  </a:extLst>
                </a:gridCol>
                <a:gridCol w="460610">
                  <a:extLst>
                    <a:ext uri="{9D8B030D-6E8A-4147-A177-3AD203B41FA5}">
                      <a16:colId xmlns:a16="http://schemas.microsoft.com/office/drawing/2014/main" val="3054906347"/>
                    </a:ext>
                  </a:extLst>
                </a:gridCol>
                <a:gridCol w="460610">
                  <a:extLst>
                    <a:ext uri="{9D8B030D-6E8A-4147-A177-3AD203B41FA5}">
                      <a16:colId xmlns:a16="http://schemas.microsoft.com/office/drawing/2014/main" val="4289622038"/>
                    </a:ext>
                  </a:extLst>
                </a:gridCol>
              </a:tblGrid>
              <a:tr h="460812">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0</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0</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0</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0</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3</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6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0</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0</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3</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6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0</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3</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5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2</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6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2</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6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3</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5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0</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73676144"/>
                  </a:ext>
                </a:extLst>
              </a:tr>
            </a:tbl>
          </a:graphicData>
        </a:graphic>
      </p:graphicFrame>
      <p:sp>
        <p:nvSpPr>
          <p:cNvPr id="26" name="圆柱体 25">
            <a:extLst>
              <a:ext uri="{FF2B5EF4-FFF2-40B4-BE49-F238E27FC236}">
                <a16:creationId xmlns:a16="http://schemas.microsoft.com/office/drawing/2014/main" id="{B1D6F37E-624F-9240-9F3E-BAC89D1E4771}"/>
              </a:ext>
            </a:extLst>
          </p:cNvPr>
          <p:cNvSpPr/>
          <p:nvPr/>
        </p:nvSpPr>
        <p:spPr>
          <a:xfrm>
            <a:off x="2411120" y="5609664"/>
            <a:ext cx="468000" cy="468000"/>
          </a:xfrm>
          <a:prstGeom prst="can">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76</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27" name="圆柱体 26">
            <a:extLst>
              <a:ext uri="{FF2B5EF4-FFF2-40B4-BE49-F238E27FC236}">
                <a16:creationId xmlns:a16="http://schemas.microsoft.com/office/drawing/2014/main" id="{100C7111-E2AC-3740-9C9E-9BBD14911DF0}"/>
              </a:ext>
            </a:extLst>
          </p:cNvPr>
          <p:cNvSpPr/>
          <p:nvPr/>
        </p:nvSpPr>
        <p:spPr>
          <a:xfrm>
            <a:off x="4129809" y="5609664"/>
            <a:ext cx="468000" cy="468000"/>
          </a:xfrm>
          <a:prstGeom prst="can">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30</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28" name="圆柱体 27">
            <a:extLst>
              <a:ext uri="{FF2B5EF4-FFF2-40B4-BE49-F238E27FC236}">
                <a16:creationId xmlns:a16="http://schemas.microsoft.com/office/drawing/2014/main" id="{FE52BA2D-20CB-B446-BF5F-0AC96A8E947C}"/>
              </a:ext>
            </a:extLst>
          </p:cNvPr>
          <p:cNvSpPr/>
          <p:nvPr/>
        </p:nvSpPr>
        <p:spPr>
          <a:xfrm>
            <a:off x="5862000" y="5609664"/>
            <a:ext cx="468000" cy="468000"/>
          </a:xfrm>
          <a:prstGeom prst="can">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39</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29" name="圆柱体 28">
            <a:extLst>
              <a:ext uri="{FF2B5EF4-FFF2-40B4-BE49-F238E27FC236}">
                <a16:creationId xmlns:a16="http://schemas.microsoft.com/office/drawing/2014/main" id="{A47E098B-6311-C545-A0C6-C585EA62CF9E}"/>
              </a:ext>
            </a:extLst>
          </p:cNvPr>
          <p:cNvSpPr/>
          <p:nvPr/>
        </p:nvSpPr>
        <p:spPr>
          <a:xfrm>
            <a:off x="7594191" y="5609664"/>
            <a:ext cx="468000" cy="468000"/>
          </a:xfrm>
          <a:prstGeom prst="can">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83</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30" name="圆柱体 29">
            <a:extLst>
              <a:ext uri="{FF2B5EF4-FFF2-40B4-BE49-F238E27FC236}">
                <a16:creationId xmlns:a16="http://schemas.microsoft.com/office/drawing/2014/main" id="{EFF479C1-9D39-E446-9227-188083AFFC70}"/>
              </a:ext>
            </a:extLst>
          </p:cNvPr>
          <p:cNvSpPr/>
          <p:nvPr/>
        </p:nvSpPr>
        <p:spPr>
          <a:xfrm>
            <a:off x="9312880" y="5609664"/>
            <a:ext cx="468000" cy="468000"/>
          </a:xfrm>
          <a:prstGeom prst="can">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37</a:t>
            </a:r>
            <a:endParaRPr lang="zh-CN" altLang="en-US" sz="16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4D473DBF-3530-F948-9820-545DC10903DF}"/>
                  </a:ext>
                </a:extLst>
              </p:cNvPr>
              <p:cNvSpPr txBox="1"/>
              <p:nvPr/>
            </p:nvSpPr>
            <p:spPr>
              <a:xfrm>
                <a:off x="6804360" y="3063806"/>
                <a:ext cx="29765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solidFill>
                            <a:srgbClr val="C00000"/>
                          </a:solidFill>
                          <a:latin typeface="Cambria Math" panose="02040503050406030204" pitchFamily="18" charset="0"/>
                          <a:cs typeface="Arial" panose="020B0604020202020204" pitchFamily="34" charset="0"/>
                        </a:rPr>
                        <m:t>𝐼𝑡𝑒𝑟𝑎𝑡𝑖𝑜𝑛</m:t>
                      </m:r>
                      <m:r>
                        <a:rPr kumimoji="1" lang="en-US" altLang="zh-CN" b="0" i="1" smtClean="0">
                          <a:solidFill>
                            <a:srgbClr val="C00000"/>
                          </a:solidFill>
                          <a:latin typeface="Cambria Math" panose="02040503050406030204" pitchFamily="18" charset="0"/>
                          <a:cs typeface="Arial" panose="020B0604020202020204" pitchFamily="34" charset="0"/>
                        </a:rPr>
                        <m:t>=0, </m:t>
                      </m:r>
                      <m:r>
                        <a:rPr kumimoji="1" lang="en-US" altLang="zh-CN" b="0" i="1" smtClean="0">
                          <a:solidFill>
                            <a:srgbClr val="C00000"/>
                          </a:solidFill>
                          <a:latin typeface="Cambria Math" panose="02040503050406030204" pitchFamily="18" charset="0"/>
                          <a:cs typeface="Arial" panose="020B0604020202020204" pitchFamily="34" charset="0"/>
                        </a:rPr>
                        <m:t>𝑒𝑟𝑟𝑜𝑟</m:t>
                      </m:r>
                      <m:r>
                        <a:rPr kumimoji="1" lang="en-US" altLang="zh-CN" b="0" i="1" smtClean="0">
                          <a:solidFill>
                            <a:srgbClr val="C00000"/>
                          </a:solidFill>
                          <a:latin typeface="Cambria Math" panose="02040503050406030204" pitchFamily="18" charset="0"/>
                          <a:cs typeface="Arial" panose="020B0604020202020204" pitchFamily="34" charset="0"/>
                        </a:rPr>
                        <m:t>=424</m:t>
                      </m:r>
                    </m:oMath>
                  </m:oMathPara>
                </a14:m>
                <a:endParaRPr kumimoji="1" lang="en-US" altLang="zh-CN" dirty="0">
                  <a:solidFill>
                    <a:srgbClr val="C00000"/>
                  </a:solidFill>
                  <a:latin typeface="Arial" panose="020B0604020202020204" pitchFamily="34" charset="0"/>
                  <a:cs typeface="Arial" panose="020B0604020202020204" pitchFamily="34" charset="0"/>
                </a:endParaRPr>
              </a:p>
            </p:txBody>
          </p:sp>
        </mc:Choice>
        <mc:Fallback xmlns="">
          <p:sp>
            <p:nvSpPr>
              <p:cNvPr id="3" name="文本框 2">
                <a:extLst>
                  <a:ext uri="{FF2B5EF4-FFF2-40B4-BE49-F238E27FC236}">
                    <a16:creationId xmlns:a16="http://schemas.microsoft.com/office/drawing/2014/main" id="{4D473DBF-3530-F948-9820-545DC10903DF}"/>
                  </a:ext>
                </a:extLst>
              </p:cNvPr>
              <p:cNvSpPr txBox="1">
                <a:spLocks noRot="1" noChangeAspect="1" noMove="1" noResize="1" noEditPoints="1" noAdjustHandles="1" noChangeArrowheads="1" noChangeShapeType="1" noTextEdit="1"/>
              </p:cNvSpPr>
              <p:nvPr/>
            </p:nvSpPr>
            <p:spPr>
              <a:xfrm>
                <a:off x="6804360" y="3063806"/>
                <a:ext cx="2976520" cy="369332"/>
              </a:xfrm>
              <a:prstGeom prst="rect">
                <a:avLst/>
              </a:prstGeom>
              <a:blipFill>
                <a:blip r:embed="rId4"/>
                <a:stretch>
                  <a:fillRect/>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2351049846"/>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0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7" y="308511"/>
            <a:ext cx="4083953" cy="46166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Iterative Clustering</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55" name="文本框 354">
            <a:extLst>
              <a:ext uri="{FF2B5EF4-FFF2-40B4-BE49-F238E27FC236}">
                <a16:creationId xmlns:a16="http://schemas.microsoft.com/office/drawing/2014/main" id="{BA71B62F-B149-4770-B3D5-DD3F467C7763}"/>
              </a:ext>
            </a:extLst>
          </p:cNvPr>
          <p:cNvSpPr txBox="1"/>
          <p:nvPr/>
        </p:nvSpPr>
        <p:spPr>
          <a:xfrm>
            <a:off x="621433" y="1447139"/>
            <a:ext cx="10151341" cy="2400657"/>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altLang="zh-CN" sz="2400" dirty="0">
                <a:solidFill>
                  <a:srgbClr val="C00000"/>
                </a:solidFill>
              </a:rPr>
              <a:t>Region Clustering using Multi-bit Indicator</a:t>
            </a:r>
          </a:p>
          <a:p>
            <a:pPr marL="1257300" lvl="2" indent="-342900">
              <a:spcAft>
                <a:spcPts val="1200"/>
              </a:spcAft>
              <a:buFont typeface="Arial" panose="020B0604020202020204" pitchFamily="34" charset="0"/>
              <a:buChar char="•"/>
            </a:pPr>
            <a:r>
              <a:rPr lang="en-US" altLang="zh-CN" sz="2400" dirty="0"/>
              <a:t>The optimal classification strategy is actually a local, one-dimensional clustering of integers.</a:t>
            </a:r>
          </a:p>
          <a:p>
            <a:pPr marL="1257300" lvl="2" indent="-342900">
              <a:spcAft>
                <a:spcPts val="1200"/>
              </a:spcAft>
              <a:buFont typeface="Arial" panose="020B0604020202020204" pitchFamily="34" charset="0"/>
              <a:buChar char="•"/>
            </a:pPr>
            <a:r>
              <a:rPr lang="en-US" altLang="zh-CN" sz="2400" dirty="0">
                <a:solidFill>
                  <a:srgbClr val="C00000"/>
                </a:solidFill>
              </a:rPr>
              <a:t>K-means</a:t>
            </a:r>
          </a:p>
          <a:p>
            <a:pPr marL="1257300" lvl="2" indent="-342900">
              <a:spcAft>
                <a:spcPts val="1200"/>
              </a:spcAft>
              <a:buFont typeface="Arial" panose="020B0604020202020204" pitchFamily="34" charset="0"/>
              <a:buChar char="•"/>
            </a:pPr>
            <a:endParaRPr lang="en-US" altLang="zh-CN" sz="2400" dirty="0"/>
          </a:p>
        </p:txBody>
      </p:sp>
      <p:graphicFrame>
        <p:nvGraphicFramePr>
          <p:cNvPr id="24" name="表格 16">
            <a:extLst>
              <a:ext uri="{FF2B5EF4-FFF2-40B4-BE49-F238E27FC236}">
                <a16:creationId xmlns:a16="http://schemas.microsoft.com/office/drawing/2014/main" id="{A196C83C-5DD9-5448-8119-5FDB9340AF72}"/>
              </a:ext>
            </a:extLst>
          </p:cNvPr>
          <p:cNvGraphicFramePr>
            <a:graphicFrameLocks noGrp="1"/>
          </p:cNvGraphicFramePr>
          <p:nvPr/>
        </p:nvGraphicFramePr>
        <p:xfrm>
          <a:off x="2411120" y="3617390"/>
          <a:ext cx="7369760" cy="460812"/>
        </p:xfrm>
        <a:graphic>
          <a:graphicData uri="http://schemas.openxmlformats.org/drawingml/2006/table">
            <a:tbl>
              <a:tblPr>
                <a:tableStyleId>{5C22544A-7EE6-4342-B048-85BDC9FD1C3A}</a:tableStyleId>
              </a:tblPr>
              <a:tblGrid>
                <a:gridCol w="460610">
                  <a:extLst>
                    <a:ext uri="{9D8B030D-6E8A-4147-A177-3AD203B41FA5}">
                      <a16:colId xmlns:a16="http://schemas.microsoft.com/office/drawing/2014/main" val="482087450"/>
                    </a:ext>
                  </a:extLst>
                </a:gridCol>
                <a:gridCol w="460610">
                  <a:extLst>
                    <a:ext uri="{9D8B030D-6E8A-4147-A177-3AD203B41FA5}">
                      <a16:colId xmlns:a16="http://schemas.microsoft.com/office/drawing/2014/main" val="2692064935"/>
                    </a:ext>
                  </a:extLst>
                </a:gridCol>
                <a:gridCol w="460610">
                  <a:extLst>
                    <a:ext uri="{9D8B030D-6E8A-4147-A177-3AD203B41FA5}">
                      <a16:colId xmlns:a16="http://schemas.microsoft.com/office/drawing/2014/main" val="142710522"/>
                    </a:ext>
                  </a:extLst>
                </a:gridCol>
                <a:gridCol w="460610">
                  <a:extLst>
                    <a:ext uri="{9D8B030D-6E8A-4147-A177-3AD203B41FA5}">
                      <a16:colId xmlns:a16="http://schemas.microsoft.com/office/drawing/2014/main" val="1140046928"/>
                    </a:ext>
                  </a:extLst>
                </a:gridCol>
                <a:gridCol w="460610">
                  <a:extLst>
                    <a:ext uri="{9D8B030D-6E8A-4147-A177-3AD203B41FA5}">
                      <a16:colId xmlns:a16="http://schemas.microsoft.com/office/drawing/2014/main" val="3645948740"/>
                    </a:ext>
                  </a:extLst>
                </a:gridCol>
                <a:gridCol w="460610">
                  <a:extLst>
                    <a:ext uri="{9D8B030D-6E8A-4147-A177-3AD203B41FA5}">
                      <a16:colId xmlns:a16="http://schemas.microsoft.com/office/drawing/2014/main" val="1082964841"/>
                    </a:ext>
                  </a:extLst>
                </a:gridCol>
                <a:gridCol w="460610">
                  <a:extLst>
                    <a:ext uri="{9D8B030D-6E8A-4147-A177-3AD203B41FA5}">
                      <a16:colId xmlns:a16="http://schemas.microsoft.com/office/drawing/2014/main" val="3316097943"/>
                    </a:ext>
                  </a:extLst>
                </a:gridCol>
                <a:gridCol w="460610">
                  <a:extLst>
                    <a:ext uri="{9D8B030D-6E8A-4147-A177-3AD203B41FA5}">
                      <a16:colId xmlns:a16="http://schemas.microsoft.com/office/drawing/2014/main" val="853197329"/>
                    </a:ext>
                  </a:extLst>
                </a:gridCol>
                <a:gridCol w="460610">
                  <a:extLst>
                    <a:ext uri="{9D8B030D-6E8A-4147-A177-3AD203B41FA5}">
                      <a16:colId xmlns:a16="http://schemas.microsoft.com/office/drawing/2014/main" val="4161479850"/>
                    </a:ext>
                  </a:extLst>
                </a:gridCol>
                <a:gridCol w="460610">
                  <a:extLst>
                    <a:ext uri="{9D8B030D-6E8A-4147-A177-3AD203B41FA5}">
                      <a16:colId xmlns:a16="http://schemas.microsoft.com/office/drawing/2014/main" val="1617522584"/>
                    </a:ext>
                  </a:extLst>
                </a:gridCol>
                <a:gridCol w="460610">
                  <a:extLst>
                    <a:ext uri="{9D8B030D-6E8A-4147-A177-3AD203B41FA5}">
                      <a16:colId xmlns:a16="http://schemas.microsoft.com/office/drawing/2014/main" val="3497655288"/>
                    </a:ext>
                  </a:extLst>
                </a:gridCol>
                <a:gridCol w="460610">
                  <a:extLst>
                    <a:ext uri="{9D8B030D-6E8A-4147-A177-3AD203B41FA5}">
                      <a16:colId xmlns:a16="http://schemas.microsoft.com/office/drawing/2014/main" val="3875018727"/>
                    </a:ext>
                  </a:extLst>
                </a:gridCol>
                <a:gridCol w="460610">
                  <a:extLst>
                    <a:ext uri="{9D8B030D-6E8A-4147-A177-3AD203B41FA5}">
                      <a16:colId xmlns:a16="http://schemas.microsoft.com/office/drawing/2014/main" val="2464215271"/>
                    </a:ext>
                  </a:extLst>
                </a:gridCol>
                <a:gridCol w="460610">
                  <a:extLst>
                    <a:ext uri="{9D8B030D-6E8A-4147-A177-3AD203B41FA5}">
                      <a16:colId xmlns:a16="http://schemas.microsoft.com/office/drawing/2014/main" val="597295480"/>
                    </a:ext>
                  </a:extLst>
                </a:gridCol>
                <a:gridCol w="460610">
                  <a:extLst>
                    <a:ext uri="{9D8B030D-6E8A-4147-A177-3AD203B41FA5}">
                      <a16:colId xmlns:a16="http://schemas.microsoft.com/office/drawing/2014/main" val="3054906347"/>
                    </a:ext>
                  </a:extLst>
                </a:gridCol>
                <a:gridCol w="460610">
                  <a:extLst>
                    <a:ext uri="{9D8B030D-6E8A-4147-A177-3AD203B41FA5}">
                      <a16:colId xmlns:a16="http://schemas.microsoft.com/office/drawing/2014/main" val="4289622038"/>
                    </a:ext>
                  </a:extLst>
                </a:gridCol>
              </a:tblGrid>
              <a:tr h="460812">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28</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64</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40</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76</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46</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7</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16</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50</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39</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30</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37</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27</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9</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83</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5</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19</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73676144"/>
                  </a:ext>
                </a:extLst>
              </a:tr>
            </a:tbl>
          </a:graphicData>
        </a:graphic>
      </p:graphicFrame>
      <p:graphicFrame>
        <p:nvGraphicFramePr>
          <p:cNvPr id="25" name="表格 16">
            <a:extLst>
              <a:ext uri="{FF2B5EF4-FFF2-40B4-BE49-F238E27FC236}">
                <a16:creationId xmlns:a16="http://schemas.microsoft.com/office/drawing/2014/main" id="{0D85A348-A0BC-6B47-8321-0D157451A7ED}"/>
              </a:ext>
            </a:extLst>
          </p:cNvPr>
          <p:cNvGraphicFramePr>
            <a:graphicFrameLocks noGrp="1"/>
          </p:cNvGraphicFramePr>
          <p:nvPr>
            <p:extLst>
              <p:ext uri="{D42A27DB-BD31-4B8C-83A1-F6EECF244321}">
                <p14:modId xmlns:p14="http://schemas.microsoft.com/office/powerpoint/2010/main" val="1734455157"/>
              </p:ext>
            </p:extLst>
          </p:nvPr>
        </p:nvGraphicFramePr>
        <p:xfrm>
          <a:off x="2411120" y="4613527"/>
          <a:ext cx="7369760" cy="460812"/>
        </p:xfrm>
        <a:graphic>
          <a:graphicData uri="http://schemas.openxmlformats.org/drawingml/2006/table">
            <a:tbl>
              <a:tblPr>
                <a:tableStyleId>{5C22544A-7EE6-4342-B048-85BDC9FD1C3A}</a:tableStyleId>
              </a:tblPr>
              <a:tblGrid>
                <a:gridCol w="460610">
                  <a:extLst>
                    <a:ext uri="{9D8B030D-6E8A-4147-A177-3AD203B41FA5}">
                      <a16:colId xmlns:a16="http://schemas.microsoft.com/office/drawing/2014/main" val="482087450"/>
                    </a:ext>
                  </a:extLst>
                </a:gridCol>
                <a:gridCol w="460610">
                  <a:extLst>
                    <a:ext uri="{9D8B030D-6E8A-4147-A177-3AD203B41FA5}">
                      <a16:colId xmlns:a16="http://schemas.microsoft.com/office/drawing/2014/main" val="2692064935"/>
                    </a:ext>
                  </a:extLst>
                </a:gridCol>
                <a:gridCol w="460610">
                  <a:extLst>
                    <a:ext uri="{9D8B030D-6E8A-4147-A177-3AD203B41FA5}">
                      <a16:colId xmlns:a16="http://schemas.microsoft.com/office/drawing/2014/main" val="142710522"/>
                    </a:ext>
                  </a:extLst>
                </a:gridCol>
                <a:gridCol w="460610">
                  <a:extLst>
                    <a:ext uri="{9D8B030D-6E8A-4147-A177-3AD203B41FA5}">
                      <a16:colId xmlns:a16="http://schemas.microsoft.com/office/drawing/2014/main" val="1140046928"/>
                    </a:ext>
                  </a:extLst>
                </a:gridCol>
                <a:gridCol w="460610">
                  <a:extLst>
                    <a:ext uri="{9D8B030D-6E8A-4147-A177-3AD203B41FA5}">
                      <a16:colId xmlns:a16="http://schemas.microsoft.com/office/drawing/2014/main" val="3645948740"/>
                    </a:ext>
                  </a:extLst>
                </a:gridCol>
                <a:gridCol w="460610">
                  <a:extLst>
                    <a:ext uri="{9D8B030D-6E8A-4147-A177-3AD203B41FA5}">
                      <a16:colId xmlns:a16="http://schemas.microsoft.com/office/drawing/2014/main" val="1082964841"/>
                    </a:ext>
                  </a:extLst>
                </a:gridCol>
                <a:gridCol w="460610">
                  <a:extLst>
                    <a:ext uri="{9D8B030D-6E8A-4147-A177-3AD203B41FA5}">
                      <a16:colId xmlns:a16="http://schemas.microsoft.com/office/drawing/2014/main" val="3316097943"/>
                    </a:ext>
                  </a:extLst>
                </a:gridCol>
                <a:gridCol w="460610">
                  <a:extLst>
                    <a:ext uri="{9D8B030D-6E8A-4147-A177-3AD203B41FA5}">
                      <a16:colId xmlns:a16="http://schemas.microsoft.com/office/drawing/2014/main" val="853197329"/>
                    </a:ext>
                  </a:extLst>
                </a:gridCol>
                <a:gridCol w="460610">
                  <a:extLst>
                    <a:ext uri="{9D8B030D-6E8A-4147-A177-3AD203B41FA5}">
                      <a16:colId xmlns:a16="http://schemas.microsoft.com/office/drawing/2014/main" val="4161479850"/>
                    </a:ext>
                  </a:extLst>
                </a:gridCol>
                <a:gridCol w="460610">
                  <a:extLst>
                    <a:ext uri="{9D8B030D-6E8A-4147-A177-3AD203B41FA5}">
                      <a16:colId xmlns:a16="http://schemas.microsoft.com/office/drawing/2014/main" val="1617522584"/>
                    </a:ext>
                  </a:extLst>
                </a:gridCol>
                <a:gridCol w="460610">
                  <a:extLst>
                    <a:ext uri="{9D8B030D-6E8A-4147-A177-3AD203B41FA5}">
                      <a16:colId xmlns:a16="http://schemas.microsoft.com/office/drawing/2014/main" val="3497655288"/>
                    </a:ext>
                  </a:extLst>
                </a:gridCol>
                <a:gridCol w="460610">
                  <a:extLst>
                    <a:ext uri="{9D8B030D-6E8A-4147-A177-3AD203B41FA5}">
                      <a16:colId xmlns:a16="http://schemas.microsoft.com/office/drawing/2014/main" val="3875018727"/>
                    </a:ext>
                  </a:extLst>
                </a:gridCol>
                <a:gridCol w="460610">
                  <a:extLst>
                    <a:ext uri="{9D8B030D-6E8A-4147-A177-3AD203B41FA5}">
                      <a16:colId xmlns:a16="http://schemas.microsoft.com/office/drawing/2014/main" val="2464215271"/>
                    </a:ext>
                  </a:extLst>
                </a:gridCol>
                <a:gridCol w="460610">
                  <a:extLst>
                    <a:ext uri="{9D8B030D-6E8A-4147-A177-3AD203B41FA5}">
                      <a16:colId xmlns:a16="http://schemas.microsoft.com/office/drawing/2014/main" val="597295480"/>
                    </a:ext>
                  </a:extLst>
                </a:gridCol>
                <a:gridCol w="460610">
                  <a:extLst>
                    <a:ext uri="{9D8B030D-6E8A-4147-A177-3AD203B41FA5}">
                      <a16:colId xmlns:a16="http://schemas.microsoft.com/office/drawing/2014/main" val="3054906347"/>
                    </a:ext>
                  </a:extLst>
                </a:gridCol>
                <a:gridCol w="460610">
                  <a:extLst>
                    <a:ext uri="{9D8B030D-6E8A-4147-A177-3AD203B41FA5}">
                      <a16:colId xmlns:a16="http://schemas.microsoft.com/office/drawing/2014/main" val="4289622038"/>
                    </a:ext>
                  </a:extLst>
                </a:gridCol>
              </a:tblGrid>
              <a:tr h="460812">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0</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2</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0</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2</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2</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0</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3</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5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0</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0</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2</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6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0</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0</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73676144"/>
                  </a:ext>
                </a:extLst>
              </a:tr>
            </a:tbl>
          </a:graphicData>
        </a:graphic>
      </p:graphicFrame>
      <p:sp>
        <p:nvSpPr>
          <p:cNvPr id="26" name="圆柱体 25">
            <a:extLst>
              <a:ext uri="{FF2B5EF4-FFF2-40B4-BE49-F238E27FC236}">
                <a16:creationId xmlns:a16="http://schemas.microsoft.com/office/drawing/2014/main" id="{B1D6F37E-624F-9240-9F3E-BAC89D1E4771}"/>
              </a:ext>
            </a:extLst>
          </p:cNvPr>
          <p:cNvSpPr/>
          <p:nvPr/>
        </p:nvSpPr>
        <p:spPr>
          <a:xfrm>
            <a:off x="2411120" y="5609664"/>
            <a:ext cx="468000" cy="468000"/>
          </a:xfrm>
          <a:prstGeom prst="can">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76</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27" name="圆柱体 26">
            <a:extLst>
              <a:ext uri="{FF2B5EF4-FFF2-40B4-BE49-F238E27FC236}">
                <a16:creationId xmlns:a16="http://schemas.microsoft.com/office/drawing/2014/main" id="{100C7111-E2AC-3740-9C9E-9BBD14911DF0}"/>
              </a:ext>
            </a:extLst>
          </p:cNvPr>
          <p:cNvSpPr/>
          <p:nvPr/>
        </p:nvSpPr>
        <p:spPr>
          <a:xfrm>
            <a:off x="4129809" y="5609664"/>
            <a:ext cx="468000" cy="468000"/>
          </a:xfrm>
          <a:prstGeom prst="can">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30</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28" name="圆柱体 27">
            <a:extLst>
              <a:ext uri="{FF2B5EF4-FFF2-40B4-BE49-F238E27FC236}">
                <a16:creationId xmlns:a16="http://schemas.microsoft.com/office/drawing/2014/main" id="{FE52BA2D-20CB-B446-BF5F-0AC96A8E947C}"/>
              </a:ext>
            </a:extLst>
          </p:cNvPr>
          <p:cNvSpPr/>
          <p:nvPr/>
        </p:nvSpPr>
        <p:spPr>
          <a:xfrm>
            <a:off x="5862000" y="5609664"/>
            <a:ext cx="468000" cy="468000"/>
          </a:xfrm>
          <a:prstGeom prst="can">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50</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29" name="圆柱体 28">
            <a:extLst>
              <a:ext uri="{FF2B5EF4-FFF2-40B4-BE49-F238E27FC236}">
                <a16:creationId xmlns:a16="http://schemas.microsoft.com/office/drawing/2014/main" id="{A47E098B-6311-C545-A0C6-C585EA62CF9E}"/>
              </a:ext>
            </a:extLst>
          </p:cNvPr>
          <p:cNvSpPr/>
          <p:nvPr/>
        </p:nvSpPr>
        <p:spPr>
          <a:xfrm>
            <a:off x="7594191" y="5609664"/>
            <a:ext cx="468000" cy="468000"/>
          </a:xfrm>
          <a:prstGeom prst="can">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83</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30" name="圆柱体 29">
            <a:extLst>
              <a:ext uri="{FF2B5EF4-FFF2-40B4-BE49-F238E27FC236}">
                <a16:creationId xmlns:a16="http://schemas.microsoft.com/office/drawing/2014/main" id="{EFF479C1-9D39-E446-9227-188083AFFC70}"/>
              </a:ext>
            </a:extLst>
          </p:cNvPr>
          <p:cNvSpPr/>
          <p:nvPr/>
        </p:nvSpPr>
        <p:spPr>
          <a:xfrm>
            <a:off x="9312880" y="5609664"/>
            <a:ext cx="468000" cy="468000"/>
          </a:xfrm>
          <a:prstGeom prst="can">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37</a:t>
            </a:r>
            <a:endParaRPr lang="zh-CN" altLang="en-US" sz="16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9523D8D0-2B18-A242-9052-96D5A6057625}"/>
                  </a:ext>
                </a:extLst>
              </p:cNvPr>
              <p:cNvSpPr txBox="1"/>
              <p:nvPr/>
            </p:nvSpPr>
            <p:spPr>
              <a:xfrm>
                <a:off x="6804360" y="3063806"/>
                <a:ext cx="29765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solidFill>
                            <a:srgbClr val="C00000"/>
                          </a:solidFill>
                          <a:latin typeface="Cambria Math" panose="02040503050406030204" pitchFamily="18" charset="0"/>
                          <a:cs typeface="Arial" panose="020B0604020202020204" pitchFamily="34" charset="0"/>
                        </a:rPr>
                        <m:t>𝐼𝑡𝑒𝑟𝑎𝑡𝑖𝑜𝑛</m:t>
                      </m:r>
                      <m:r>
                        <a:rPr kumimoji="1" lang="en-US" altLang="zh-CN" b="0" i="1" smtClean="0">
                          <a:solidFill>
                            <a:srgbClr val="C00000"/>
                          </a:solidFill>
                          <a:latin typeface="Cambria Math" panose="02040503050406030204" pitchFamily="18" charset="0"/>
                          <a:cs typeface="Arial" panose="020B0604020202020204" pitchFamily="34" charset="0"/>
                        </a:rPr>
                        <m:t>=1, </m:t>
                      </m:r>
                      <m:r>
                        <a:rPr kumimoji="1" lang="en-US" altLang="zh-CN" b="0" i="1" smtClean="0">
                          <a:solidFill>
                            <a:srgbClr val="C00000"/>
                          </a:solidFill>
                          <a:latin typeface="Cambria Math" panose="02040503050406030204" pitchFamily="18" charset="0"/>
                          <a:cs typeface="Arial" panose="020B0604020202020204" pitchFamily="34" charset="0"/>
                        </a:rPr>
                        <m:t>𝑒𝑟𝑟𝑜𝑟</m:t>
                      </m:r>
                      <m:r>
                        <a:rPr kumimoji="1" lang="en-US" altLang="zh-CN" b="0" i="1" smtClean="0">
                          <a:solidFill>
                            <a:srgbClr val="C00000"/>
                          </a:solidFill>
                          <a:latin typeface="Cambria Math" panose="02040503050406030204" pitchFamily="18" charset="0"/>
                          <a:cs typeface="Arial" panose="020B0604020202020204" pitchFamily="34" charset="0"/>
                        </a:rPr>
                        <m:t>=136</m:t>
                      </m:r>
                    </m:oMath>
                  </m:oMathPara>
                </a14:m>
                <a:endParaRPr kumimoji="1" lang="en-US" altLang="zh-CN" dirty="0">
                  <a:solidFill>
                    <a:srgbClr val="C00000"/>
                  </a:solidFill>
                  <a:latin typeface="Arial" panose="020B0604020202020204" pitchFamily="34" charset="0"/>
                  <a:cs typeface="Arial" panose="020B0604020202020204" pitchFamily="34" charset="0"/>
                </a:endParaRPr>
              </a:p>
            </p:txBody>
          </p:sp>
        </mc:Choice>
        <mc:Fallback xmlns="">
          <p:sp>
            <p:nvSpPr>
              <p:cNvPr id="13" name="文本框 12">
                <a:extLst>
                  <a:ext uri="{FF2B5EF4-FFF2-40B4-BE49-F238E27FC236}">
                    <a16:creationId xmlns:a16="http://schemas.microsoft.com/office/drawing/2014/main" id="{9523D8D0-2B18-A242-9052-96D5A6057625}"/>
                  </a:ext>
                </a:extLst>
              </p:cNvPr>
              <p:cNvSpPr txBox="1">
                <a:spLocks noRot="1" noChangeAspect="1" noMove="1" noResize="1" noEditPoints="1" noAdjustHandles="1" noChangeArrowheads="1" noChangeShapeType="1" noTextEdit="1"/>
              </p:cNvSpPr>
              <p:nvPr/>
            </p:nvSpPr>
            <p:spPr>
              <a:xfrm>
                <a:off x="6804360" y="3063806"/>
                <a:ext cx="2976520" cy="369332"/>
              </a:xfrm>
              <a:prstGeom prst="rect">
                <a:avLst/>
              </a:prstGeom>
              <a:blipFill>
                <a:blip r:embed="rId4"/>
                <a:stretch>
                  <a:fillRect/>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810091954"/>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7" y="308511"/>
            <a:ext cx="4083953" cy="46166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Iterative Clustering</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55" name="文本框 354">
            <a:extLst>
              <a:ext uri="{FF2B5EF4-FFF2-40B4-BE49-F238E27FC236}">
                <a16:creationId xmlns:a16="http://schemas.microsoft.com/office/drawing/2014/main" id="{BA71B62F-B149-4770-B3D5-DD3F467C7763}"/>
              </a:ext>
            </a:extLst>
          </p:cNvPr>
          <p:cNvSpPr txBox="1"/>
          <p:nvPr/>
        </p:nvSpPr>
        <p:spPr>
          <a:xfrm>
            <a:off x="621433" y="1447139"/>
            <a:ext cx="10151341" cy="2400657"/>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altLang="zh-CN" sz="2400" dirty="0">
                <a:solidFill>
                  <a:srgbClr val="C00000"/>
                </a:solidFill>
              </a:rPr>
              <a:t>Region Clustering using Multi-bit Indicator</a:t>
            </a:r>
          </a:p>
          <a:p>
            <a:pPr marL="1257300" lvl="2" indent="-342900">
              <a:spcAft>
                <a:spcPts val="1200"/>
              </a:spcAft>
              <a:buFont typeface="Arial" panose="020B0604020202020204" pitchFamily="34" charset="0"/>
              <a:buChar char="•"/>
            </a:pPr>
            <a:r>
              <a:rPr lang="en-US" altLang="zh-CN" sz="2400" dirty="0"/>
              <a:t>The optimal classification strategy is actually a local, one-dimensional clustering of integers.</a:t>
            </a:r>
          </a:p>
          <a:p>
            <a:pPr marL="1257300" lvl="2" indent="-342900">
              <a:spcAft>
                <a:spcPts val="1200"/>
              </a:spcAft>
              <a:buFont typeface="Arial" panose="020B0604020202020204" pitchFamily="34" charset="0"/>
              <a:buChar char="•"/>
            </a:pPr>
            <a:r>
              <a:rPr lang="en-US" altLang="zh-CN" sz="2400" dirty="0">
                <a:solidFill>
                  <a:srgbClr val="C00000"/>
                </a:solidFill>
              </a:rPr>
              <a:t>K-means</a:t>
            </a:r>
          </a:p>
          <a:p>
            <a:pPr marL="1257300" lvl="2" indent="-342900">
              <a:spcAft>
                <a:spcPts val="1200"/>
              </a:spcAft>
              <a:buFont typeface="Arial" panose="020B0604020202020204" pitchFamily="34" charset="0"/>
              <a:buChar char="•"/>
            </a:pPr>
            <a:endParaRPr lang="en-US" altLang="zh-CN" sz="2400" dirty="0"/>
          </a:p>
        </p:txBody>
      </p:sp>
      <p:graphicFrame>
        <p:nvGraphicFramePr>
          <p:cNvPr id="24" name="表格 16">
            <a:extLst>
              <a:ext uri="{FF2B5EF4-FFF2-40B4-BE49-F238E27FC236}">
                <a16:creationId xmlns:a16="http://schemas.microsoft.com/office/drawing/2014/main" id="{A196C83C-5DD9-5448-8119-5FDB9340AF72}"/>
              </a:ext>
            </a:extLst>
          </p:cNvPr>
          <p:cNvGraphicFramePr>
            <a:graphicFrameLocks noGrp="1"/>
          </p:cNvGraphicFramePr>
          <p:nvPr/>
        </p:nvGraphicFramePr>
        <p:xfrm>
          <a:off x="2411120" y="3617390"/>
          <a:ext cx="7369760" cy="460812"/>
        </p:xfrm>
        <a:graphic>
          <a:graphicData uri="http://schemas.openxmlformats.org/drawingml/2006/table">
            <a:tbl>
              <a:tblPr>
                <a:tableStyleId>{5C22544A-7EE6-4342-B048-85BDC9FD1C3A}</a:tableStyleId>
              </a:tblPr>
              <a:tblGrid>
                <a:gridCol w="460610">
                  <a:extLst>
                    <a:ext uri="{9D8B030D-6E8A-4147-A177-3AD203B41FA5}">
                      <a16:colId xmlns:a16="http://schemas.microsoft.com/office/drawing/2014/main" val="482087450"/>
                    </a:ext>
                  </a:extLst>
                </a:gridCol>
                <a:gridCol w="460610">
                  <a:extLst>
                    <a:ext uri="{9D8B030D-6E8A-4147-A177-3AD203B41FA5}">
                      <a16:colId xmlns:a16="http://schemas.microsoft.com/office/drawing/2014/main" val="2692064935"/>
                    </a:ext>
                  </a:extLst>
                </a:gridCol>
                <a:gridCol w="460610">
                  <a:extLst>
                    <a:ext uri="{9D8B030D-6E8A-4147-A177-3AD203B41FA5}">
                      <a16:colId xmlns:a16="http://schemas.microsoft.com/office/drawing/2014/main" val="142710522"/>
                    </a:ext>
                  </a:extLst>
                </a:gridCol>
                <a:gridCol w="460610">
                  <a:extLst>
                    <a:ext uri="{9D8B030D-6E8A-4147-A177-3AD203B41FA5}">
                      <a16:colId xmlns:a16="http://schemas.microsoft.com/office/drawing/2014/main" val="1140046928"/>
                    </a:ext>
                  </a:extLst>
                </a:gridCol>
                <a:gridCol w="460610">
                  <a:extLst>
                    <a:ext uri="{9D8B030D-6E8A-4147-A177-3AD203B41FA5}">
                      <a16:colId xmlns:a16="http://schemas.microsoft.com/office/drawing/2014/main" val="3645948740"/>
                    </a:ext>
                  </a:extLst>
                </a:gridCol>
                <a:gridCol w="460610">
                  <a:extLst>
                    <a:ext uri="{9D8B030D-6E8A-4147-A177-3AD203B41FA5}">
                      <a16:colId xmlns:a16="http://schemas.microsoft.com/office/drawing/2014/main" val="1082964841"/>
                    </a:ext>
                  </a:extLst>
                </a:gridCol>
                <a:gridCol w="460610">
                  <a:extLst>
                    <a:ext uri="{9D8B030D-6E8A-4147-A177-3AD203B41FA5}">
                      <a16:colId xmlns:a16="http://schemas.microsoft.com/office/drawing/2014/main" val="3316097943"/>
                    </a:ext>
                  </a:extLst>
                </a:gridCol>
                <a:gridCol w="460610">
                  <a:extLst>
                    <a:ext uri="{9D8B030D-6E8A-4147-A177-3AD203B41FA5}">
                      <a16:colId xmlns:a16="http://schemas.microsoft.com/office/drawing/2014/main" val="853197329"/>
                    </a:ext>
                  </a:extLst>
                </a:gridCol>
                <a:gridCol w="460610">
                  <a:extLst>
                    <a:ext uri="{9D8B030D-6E8A-4147-A177-3AD203B41FA5}">
                      <a16:colId xmlns:a16="http://schemas.microsoft.com/office/drawing/2014/main" val="4161479850"/>
                    </a:ext>
                  </a:extLst>
                </a:gridCol>
                <a:gridCol w="460610">
                  <a:extLst>
                    <a:ext uri="{9D8B030D-6E8A-4147-A177-3AD203B41FA5}">
                      <a16:colId xmlns:a16="http://schemas.microsoft.com/office/drawing/2014/main" val="1617522584"/>
                    </a:ext>
                  </a:extLst>
                </a:gridCol>
                <a:gridCol w="460610">
                  <a:extLst>
                    <a:ext uri="{9D8B030D-6E8A-4147-A177-3AD203B41FA5}">
                      <a16:colId xmlns:a16="http://schemas.microsoft.com/office/drawing/2014/main" val="3497655288"/>
                    </a:ext>
                  </a:extLst>
                </a:gridCol>
                <a:gridCol w="460610">
                  <a:extLst>
                    <a:ext uri="{9D8B030D-6E8A-4147-A177-3AD203B41FA5}">
                      <a16:colId xmlns:a16="http://schemas.microsoft.com/office/drawing/2014/main" val="3875018727"/>
                    </a:ext>
                  </a:extLst>
                </a:gridCol>
                <a:gridCol w="460610">
                  <a:extLst>
                    <a:ext uri="{9D8B030D-6E8A-4147-A177-3AD203B41FA5}">
                      <a16:colId xmlns:a16="http://schemas.microsoft.com/office/drawing/2014/main" val="2464215271"/>
                    </a:ext>
                  </a:extLst>
                </a:gridCol>
                <a:gridCol w="460610">
                  <a:extLst>
                    <a:ext uri="{9D8B030D-6E8A-4147-A177-3AD203B41FA5}">
                      <a16:colId xmlns:a16="http://schemas.microsoft.com/office/drawing/2014/main" val="597295480"/>
                    </a:ext>
                  </a:extLst>
                </a:gridCol>
                <a:gridCol w="460610">
                  <a:extLst>
                    <a:ext uri="{9D8B030D-6E8A-4147-A177-3AD203B41FA5}">
                      <a16:colId xmlns:a16="http://schemas.microsoft.com/office/drawing/2014/main" val="3054906347"/>
                    </a:ext>
                  </a:extLst>
                </a:gridCol>
                <a:gridCol w="460610">
                  <a:extLst>
                    <a:ext uri="{9D8B030D-6E8A-4147-A177-3AD203B41FA5}">
                      <a16:colId xmlns:a16="http://schemas.microsoft.com/office/drawing/2014/main" val="4289622038"/>
                    </a:ext>
                  </a:extLst>
                </a:gridCol>
              </a:tblGrid>
              <a:tr h="460812">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28</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64</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40</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76</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46</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7</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16</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50</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39</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30</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37</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27</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9</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83</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5</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19</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73676144"/>
                  </a:ext>
                </a:extLst>
              </a:tr>
            </a:tbl>
          </a:graphicData>
        </a:graphic>
      </p:graphicFrame>
      <p:sp>
        <p:nvSpPr>
          <p:cNvPr id="26" name="圆柱体 25">
            <a:extLst>
              <a:ext uri="{FF2B5EF4-FFF2-40B4-BE49-F238E27FC236}">
                <a16:creationId xmlns:a16="http://schemas.microsoft.com/office/drawing/2014/main" id="{B1D6F37E-624F-9240-9F3E-BAC89D1E4771}"/>
              </a:ext>
            </a:extLst>
          </p:cNvPr>
          <p:cNvSpPr/>
          <p:nvPr/>
        </p:nvSpPr>
        <p:spPr>
          <a:xfrm>
            <a:off x="2411120" y="5609664"/>
            <a:ext cx="468000" cy="468000"/>
          </a:xfrm>
          <a:prstGeom prst="can">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76</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27" name="圆柱体 26">
            <a:extLst>
              <a:ext uri="{FF2B5EF4-FFF2-40B4-BE49-F238E27FC236}">
                <a16:creationId xmlns:a16="http://schemas.microsoft.com/office/drawing/2014/main" id="{100C7111-E2AC-3740-9C9E-9BBD14911DF0}"/>
              </a:ext>
            </a:extLst>
          </p:cNvPr>
          <p:cNvSpPr/>
          <p:nvPr/>
        </p:nvSpPr>
        <p:spPr>
          <a:xfrm>
            <a:off x="4129809" y="5609664"/>
            <a:ext cx="468000" cy="468000"/>
          </a:xfrm>
          <a:prstGeom prst="can">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30</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28" name="圆柱体 27">
            <a:extLst>
              <a:ext uri="{FF2B5EF4-FFF2-40B4-BE49-F238E27FC236}">
                <a16:creationId xmlns:a16="http://schemas.microsoft.com/office/drawing/2014/main" id="{FE52BA2D-20CB-B446-BF5F-0AC96A8E947C}"/>
              </a:ext>
            </a:extLst>
          </p:cNvPr>
          <p:cNvSpPr/>
          <p:nvPr/>
        </p:nvSpPr>
        <p:spPr>
          <a:xfrm>
            <a:off x="5862000" y="5609664"/>
            <a:ext cx="468000" cy="468000"/>
          </a:xfrm>
          <a:prstGeom prst="can">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50</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29" name="圆柱体 28">
            <a:extLst>
              <a:ext uri="{FF2B5EF4-FFF2-40B4-BE49-F238E27FC236}">
                <a16:creationId xmlns:a16="http://schemas.microsoft.com/office/drawing/2014/main" id="{A47E098B-6311-C545-A0C6-C585EA62CF9E}"/>
              </a:ext>
            </a:extLst>
          </p:cNvPr>
          <p:cNvSpPr/>
          <p:nvPr/>
        </p:nvSpPr>
        <p:spPr>
          <a:xfrm>
            <a:off x="7594191" y="5609664"/>
            <a:ext cx="468000" cy="468000"/>
          </a:xfrm>
          <a:prstGeom prst="can">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83</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30" name="圆柱体 29">
            <a:extLst>
              <a:ext uri="{FF2B5EF4-FFF2-40B4-BE49-F238E27FC236}">
                <a16:creationId xmlns:a16="http://schemas.microsoft.com/office/drawing/2014/main" id="{EFF479C1-9D39-E446-9227-188083AFFC70}"/>
              </a:ext>
            </a:extLst>
          </p:cNvPr>
          <p:cNvSpPr/>
          <p:nvPr/>
        </p:nvSpPr>
        <p:spPr>
          <a:xfrm>
            <a:off x="9312880" y="5609664"/>
            <a:ext cx="468000" cy="468000"/>
          </a:xfrm>
          <a:prstGeom prst="can">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39</a:t>
            </a:r>
            <a:endParaRPr lang="zh-CN" altLang="en-US" sz="1600" dirty="0">
              <a:solidFill>
                <a:schemeClr val="tx1"/>
              </a:solidFill>
              <a:latin typeface="Arial" panose="020B0604020202020204" pitchFamily="34" charset="0"/>
              <a:cs typeface="Arial" panose="020B0604020202020204" pitchFamily="34" charset="0"/>
            </a:endParaRPr>
          </a:p>
        </p:txBody>
      </p:sp>
      <p:graphicFrame>
        <p:nvGraphicFramePr>
          <p:cNvPr id="13" name="表格 16">
            <a:extLst>
              <a:ext uri="{FF2B5EF4-FFF2-40B4-BE49-F238E27FC236}">
                <a16:creationId xmlns:a16="http://schemas.microsoft.com/office/drawing/2014/main" id="{068FCBD3-2302-4E40-9032-6CE2022B1394}"/>
              </a:ext>
            </a:extLst>
          </p:cNvPr>
          <p:cNvGraphicFramePr>
            <a:graphicFrameLocks noGrp="1"/>
          </p:cNvGraphicFramePr>
          <p:nvPr>
            <p:extLst>
              <p:ext uri="{D42A27DB-BD31-4B8C-83A1-F6EECF244321}">
                <p14:modId xmlns:p14="http://schemas.microsoft.com/office/powerpoint/2010/main" val="2258929302"/>
              </p:ext>
            </p:extLst>
          </p:nvPr>
        </p:nvGraphicFramePr>
        <p:xfrm>
          <a:off x="2411120" y="4613527"/>
          <a:ext cx="7369760" cy="460812"/>
        </p:xfrm>
        <a:graphic>
          <a:graphicData uri="http://schemas.openxmlformats.org/drawingml/2006/table">
            <a:tbl>
              <a:tblPr>
                <a:tableStyleId>{5C22544A-7EE6-4342-B048-85BDC9FD1C3A}</a:tableStyleId>
              </a:tblPr>
              <a:tblGrid>
                <a:gridCol w="460610">
                  <a:extLst>
                    <a:ext uri="{9D8B030D-6E8A-4147-A177-3AD203B41FA5}">
                      <a16:colId xmlns:a16="http://schemas.microsoft.com/office/drawing/2014/main" val="482087450"/>
                    </a:ext>
                  </a:extLst>
                </a:gridCol>
                <a:gridCol w="460610">
                  <a:extLst>
                    <a:ext uri="{9D8B030D-6E8A-4147-A177-3AD203B41FA5}">
                      <a16:colId xmlns:a16="http://schemas.microsoft.com/office/drawing/2014/main" val="2692064935"/>
                    </a:ext>
                  </a:extLst>
                </a:gridCol>
                <a:gridCol w="460610">
                  <a:extLst>
                    <a:ext uri="{9D8B030D-6E8A-4147-A177-3AD203B41FA5}">
                      <a16:colId xmlns:a16="http://schemas.microsoft.com/office/drawing/2014/main" val="142710522"/>
                    </a:ext>
                  </a:extLst>
                </a:gridCol>
                <a:gridCol w="460610">
                  <a:extLst>
                    <a:ext uri="{9D8B030D-6E8A-4147-A177-3AD203B41FA5}">
                      <a16:colId xmlns:a16="http://schemas.microsoft.com/office/drawing/2014/main" val="1140046928"/>
                    </a:ext>
                  </a:extLst>
                </a:gridCol>
                <a:gridCol w="460610">
                  <a:extLst>
                    <a:ext uri="{9D8B030D-6E8A-4147-A177-3AD203B41FA5}">
                      <a16:colId xmlns:a16="http://schemas.microsoft.com/office/drawing/2014/main" val="3645948740"/>
                    </a:ext>
                  </a:extLst>
                </a:gridCol>
                <a:gridCol w="460610">
                  <a:extLst>
                    <a:ext uri="{9D8B030D-6E8A-4147-A177-3AD203B41FA5}">
                      <a16:colId xmlns:a16="http://schemas.microsoft.com/office/drawing/2014/main" val="1082964841"/>
                    </a:ext>
                  </a:extLst>
                </a:gridCol>
                <a:gridCol w="460610">
                  <a:extLst>
                    <a:ext uri="{9D8B030D-6E8A-4147-A177-3AD203B41FA5}">
                      <a16:colId xmlns:a16="http://schemas.microsoft.com/office/drawing/2014/main" val="3316097943"/>
                    </a:ext>
                  </a:extLst>
                </a:gridCol>
                <a:gridCol w="460610">
                  <a:extLst>
                    <a:ext uri="{9D8B030D-6E8A-4147-A177-3AD203B41FA5}">
                      <a16:colId xmlns:a16="http://schemas.microsoft.com/office/drawing/2014/main" val="853197329"/>
                    </a:ext>
                  </a:extLst>
                </a:gridCol>
                <a:gridCol w="460610">
                  <a:extLst>
                    <a:ext uri="{9D8B030D-6E8A-4147-A177-3AD203B41FA5}">
                      <a16:colId xmlns:a16="http://schemas.microsoft.com/office/drawing/2014/main" val="4161479850"/>
                    </a:ext>
                  </a:extLst>
                </a:gridCol>
                <a:gridCol w="460610">
                  <a:extLst>
                    <a:ext uri="{9D8B030D-6E8A-4147-A177-3AD203B41FA5}">
                      <a16:colId xmlns:a16="http://schemas.microsoft.com/office/drawing/2014/main" val="1617522584"/>
                    </a:ext>
                  </a:extLst>
                </a:gridCol>
                <a:gridCol w="460610">
                  <a:extLst>
                    <a:ext uri="{9D8B030D-6E8A-4147-A177-3AD203B41FA5}">
                      <a16:colId xmlns:a16="http://schemas.microsoft.com/office/drawing/2014/main" val="3497655288"/>
                    </a:ext>
                  </a:extLst>
                </a:gridCol>
                <a:gridCol w="460610">
                  <a:extLst>
                    <a:ext uri="{9D8B030D-6E8A-4147-A177-3AD203B41FA5}">
                      <a16:colId xmlns:a16="http://schemas.microsoft.com/office/drawing/2014/main" val="3875018727"/>
                    </a:ext>
                  </a:extLst>
                </a:gridCol>
                <a:gridCol w="460610">
                  <a:extLst>
                    <a:ext uri="{9D8B030D-6E8A-4147-A177-3AD203B41FA5}">
                      <a16:colId xmlns:a16="http://schemas.microsoft.com/office/drawing/2014/main" val="2464215271"/>
                    </a:ext>
                  </a:extLst>
                </a:gridCol>
                <a:gridCol w="460610">
                  <a:extLst>
                    <a:ext uri="{9D8B030D-6E8A-4147-A177-3AD203B41FA5}">
                      <a16:colId xmlns:a16="http://schemas.microsoft.com/office/drawing/2014/main" val="597295480"/>
                    </a:ext>
                  </a:extLst>
                </a:gridCol>
                <a:gridCol w="460610">
                  <a:extLst>
                    <a:ext uri="{9D8B030D-6E8A-4147-A177-3AD203B41FA5}">
                      <a16:colId xmlns:a16="http://schemas.microsoft.com/office/drawing/2014/main" val="3054906347"/>
                    </a:ext>
                  </a:extLst>
                </a:gridCol>
                <a:gridCol w="460610">
                  <a:extLst>
                    <a:ext uri="{9D8B030D-6E8A-4147-A177-3AD203B41FA5}">
                      <a16:colId xmlns:a16="http://schemas.microsoft.com/office/drawing/2014/main" val="4289622038"/>
                    </a:ext>
                  </a:extLst>
                </a:gridCol>
              </a:tblGrid>
              <a:tr h="460812">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0</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2</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0</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2</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1</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2</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3</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5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0</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3</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50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0</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0</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2</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6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0</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lnSpc>
                          <a:spcPct val="100000"/>
                        </a:lnSpc>
                      </a:pPr>
                      <a:r>
                        <a:rPr lang="en-US" altLang="zh-CN" sz="1600" b="0" dirty="0">
                          <a:latin typeface="Arial" panose="020B0604020202020204" pitchFamily="34" charset="0"/>
                          <a:cs typeface="Arial" panose="020B0604020202020204" pitchFamily="34" charset="0"/>
                        </a:rPr>
                        <a:t>0</a:t>
                      </a:r>
                      <a:endParaRPr lang="zh-CN" altLang="en-US" sz="1600" b="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73676144"/>
                  </a:ext>
                </a:extLst>
              </a:tr>
            </a:tbl>
          </a:graphicData>
        </a:graphic>
      </p:graphicFrame>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038D0255-0B10-7D4B-9CF3-283B82BC6962}"/>
                  </a:ext>
                </a:extLst>
              </p:cNvPr>
              <p:cNvSpPr txBox="1"/>
              <p:nvPr/>
            </p:nvSpPr>
            <p:spPr>
              <a:xfrm>
                <a:off x="6804360" y="3063806"/>
                <a:ext cx="29765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solidFill>
                            <a:srgbClr val="C00000"/>
                          </a:solidFill>
                          <a:latin typeface="Cambria Math" panose="02040503050406030204" pitchFamily="18" charset="0"/>
                          <a:cs typeface="Arial" panose="020B0604020202020204" pitchFamily="34" charset="0"/>
                        </a:rPr>
                        <m:t>𝐼𝑡𝑒𝑟𝑎𝑡𝑖𝑜𝑛</m:t>
                      </m:r>
                      <m:r>
                        <a:rPr kumimoji="1" lang="en-US" altLang="zh-CN" b="0" i="1" smtClean="0">
                          <a:solidFill>
                            <a:srgbClr val="C00000"/>
                          </a:solidFill>
                          <a:latin typeface="Cambria Math" panose="02040503050406030204" pitchFamily="18" charset="0"/>
                          <a:cs typeface="Arial" panose="020B0604020202020204" pitchFamily="34" charset="0"/>
                        </a:rPr>
                        <m:t>=2, </m:t>
                      </m:r>
                      <m:r>
                        <a:rPr kumimoji="1" lang="en-US" altLang="zh-CN" b="0" i="1" smtClean="0">
                          <a:solidFill>
                            <a:srgbClr val="C00000"/>
                          </a:solidFill>
                          <a:latin typeface="Cambria Math" panose="02040503050406030204" pitchFamily="18" charset="0"/>
                          <a:cs typeface="Arial" panose="020B0604020202020204" pitchFamily="34" charset="0"/>
                        </a:rPr>
                        <m:t>𝑒𝑟𝑟𝑜𝑟</m:t>
                      </m:r>
                      <m:r>
                        <a:rPr kumimoji="1" lang="en-US" altLang="zh-CN" b="0" i="1" smtClean="0">
                          <a:solidFill>
                            <a:srgbClr val="C00000"/>
                          </a:solidFill>
                          <a:latin typeface="Cambria Math" panose="02040503050406030204" pitchFamily="18" charset="0"/>
                          <a:cs typeface="Arial" panose="020B0604020202020204" pitchFamily="34" charset="0"/>
                        </a:rPr>
                        <m:t>=127</m:t>
                      </m:r>
                    </m:oMath>
                  </m:oMathPara>
                </a14:m>
                <a:endParaRPr kumimoji="1" lang="en-US" altLang="zh-CN" dirty="0">
                  <a:solidFill>
                    <a:srgbClr val="C00000"/>
                  </a:solidFill>
                  <a:latin typeface="Arial" panose="020B0604020202020204" pitchFamily="34" charset="0"/>
                  <a:cs typeface="Arial" panose="020B0604020202020204" pitchFamily="34" charset="0"/>
                </a:endParaRPr>
              </a:p>
            </p:txBody>
          </p:sp>
        </mc:Choice>
        <mc:Fallback xmlns="">
          <p:sp>
            <p:nvSpPr>
              <p:cNvPr id="14" name="文本框 13">
                <a:extLst>
                  <a:ext uri="{FF2B5EF4-FFF2-40B4-BE49-F238E27FC236}">
                    <a16:creationId xmlns:a16="http://schemas.microsoft.com/office/drawing/2014/main" id="{038D0255-0B10-7D4B-9CF3-283B82BC6962}"/>
                  </a:ext>
                </a:extLst>
              </p:cNvPr>
              <p:cNvSpPr txBox="1">
                <a:spLocks noRot="1" noChangeAspect="1" noMove="1" noResize="1" noEditPoints="1" noAdjustHandles="1" noChangeArrowheads="1" noChangeShapeType="1" noTextEdit="1"/>
              </p:cNvSpPr>
              <p:nvPr/>
            </p:nvSpPr>
            <p:spPr>
              <a:xfrm>
                <a:off x="6804360" y="3063806"/>
                <a:ext cx="2976520" cy="369332"/>
              </a:xfrm>
              <a:prstGeom prst="rect">
                <a:avLst/>
              </a:prstGeom>
              <a:blipFill>
                <a:blip r:embed="rId4"/>
                <a:stretch>
                  <a:fillRect/>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1516599327"/>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7" y="308511"/>
            <a:ext cx="4083953" cy="46166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Cluster-Reduce</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55" name="文本框 354">
            <a:extLst>
              <a:ext uri="{FF2B5EF4-FFF2-40B4-BE49-F238E27FC236}">
                <a16:creationId xmlns:a16="http://schemas.microsoft.com/office/drawing/2014/main" id="{BA71B62F-B149-4770-B3D5-DD3F467C7763}"/>
              </a:ext>
            </a:extLst>
          </p:cNvPr>
          <p:cNvSpPr txBox="1"/>
          <p:nvPr/>
        </p:nvSpPr>
        <p:spPr>
          <a:xfrm>
            <a:off x="621433" y="1447139"/>
            <a:ext cx="10151341" cy="5170646"/>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altLang="zh-CN" sz="2400" dirty="0">
                <a:solidFill>
                  <a:srgbClr val="C00000"/>
                </a:solidFill>
              </a:rPr>
              <a:t>COMPRESSING OTHER SKETCHES</a:t>
            </a:r>
          </a:p>
          <a:p>
            <a:pPr marL="1257300" lvl="2" indent="-342900">
              <a:spcAft>
                <a:spcPts val="1200"/>
              </a:spcAft>
              <a:buFont typeface="Arial" panose="020B0604020202020204" pitchFamily="34" charset="0"/>
              <a:buChar char="•"/>
            </a:pPr>
            <a:r>
              <a:rPr lang="en-US" altLang="zh-CN" sz="2400" dirty="0"/>
              <a:t>CU Sketch</a:t>
            </a:r>
          </a:p>
          <a:p>
            <a:pPr marL="1257300" lvl="2" indent="-342900">
              <a:spcAft>
                <a:spcPts val="1200"/>
              </a:spcAft>
              <a:buFont typeface="Arial" panose="020B0604020202020204" pitchFamily="34" charset="0"/>
              <a:buChar char="•"/>
            </a:pPr>
            <a:r>
              <a:rPr lang="en-US" altLang="zh-CN" sz="2400" dirty="0"/>
              <a:t>Count Sketch</a:t>
            </a:r>
          </a:p>
          <a:p>
            <a:pPr marL="1257300" lvl="2" indent="-342900">
              <a:spcAft>
                <a:spcPts val="1200"/>
              </a:spcAft>
              <a:buFont typeface="Arial" panose="020B0604020202020204" pitchFamily="34" charset="0"/>
              <a:buChar char="•"/>
            </a:pPr>
            <a:r>
              <a:rPr lang="en-US" altLang="zh-CN" sz="2400" dirty="0" err="1"/>
              <a:t>MinMaxSketch</a:t>
            </a:r>
            <a:endParaRPr lang="en-US" altLang="zh-CN" sz="2400" dirty="0"/>
          </a:p>
          <a:p>
            <a:pPr marL="800100" lvl="1" indent="-342900">
              <a:spcAft>
                <a:spcPts val="1200"/>
              </a:spcAft>
              <a:buFont typeface="Arial" panose="020B0604020202020204" pitchFamily="34" charset="0"/>
              <a:buChar char="•"/>
            </a:pPr>
            <a:r>
              <a:rPr lang="en-US" altLang="zh-CN" sz="2400" dirty="0">
                <a:solidFill>
                  <a:srgbClr val="C00000"/>
                </a:solidFill>
              </a:rPr>
              <a:t>APPLICATIONS</a:t>
            </a:r>
          </a:p>
          <a:p>
            <a:pPr marL="1257300" lvl="2" indent="-342900">
              <a:spcAft>
                <a:spcPts val="1200"/>
              </a:spcAft>
              <a:buFont typeface="Arial" panose="020B0604020202020204" pitchFamily="34" charset="0"/>
              <a:buChar char="•"/>
            </a:pPr>
            <a:r>
              <a:rPr lang="en-US" altLang="zh-CN" sz="2400" dirty="0"/>
              <a:t>Distributed Data Streams</a:t>
            </a:r>
          </a:p>
          <a:p>
            <a:pPr marL="1714500" lvl="3" indent="-342900">
              <a:spcAft>
                <a:spcPts val="1200"/>
              </a:spcAft>
              <a:buFont typeface="Arial" panose="020B0604020202020204" pitchFamily="34" charset="0"/>
              <a:buChar char="•"/>
            </a:pPr>
            <a:r>
              <a:rPr lang="en-US" altLang="zh-CN" sz="2400" dirty="0"/>
              <a:t>Exact Key Frequency Estimation</a:t>
            </a:r>
          </a:p>
          <a:p>
            <a:pPr marL="1714500" lvl="3" indent="-342900">
              <a:spcAft>
                <a:spcPts val="1200"/>
              </a:spcAft>
              <a:buFont typeface="Arial" panose="020B0604020202020204" pitchFamily="34" charset="0"/>
              <a:buChar char="•"/>
            </a:pPr>
            <a:r>
              <a:rPr lang="en-US" altLang="zh-CN" sz="2400" dirty="0"/>
              <a:t>Partial Key Frequency Estimation</a:t>
            </a:r>
          </a:p>
          <a:p>
            <a:pPr marL="1257300" lvl="2" indent="-342900">
              <a:spcAft>
                <a:spcPts val="1200"/>
              </a:spcAft>
              <a:buFont typeface="Arial" panose="020B0604020202020204" pitchFamily="34" charset="0"/>
              <a:buChar char="•"/>
            </a:pPr>
            <a:r>
              <a:rPr lang="en-US" altLang="zh-CN" sz="2400" dirty="0"/>
              <a:t>Distributed Machine Learning</a:t>
            </a:r>
          </a:p>
          <a:p>
            <a:pPr marL="1714500" lvl="3" indent="-342900">
              <a:spcAft>
                <a:spcPts val="1200"/>
              </a:spcAft>
              <a:buFont typeface="Arial" panose="020B0604020202020204" pitchFamily="34" charset="0"/>
              <a:buChar char="•"/>
            </a:pPr>
            <a:r>
              <a:rPr lang="en-US" altLang="zh-CN" sz="2400" dirty="0" err="1"/>
              <a:t>SketchML</a:t>
            </a:r>
            <a:endParaRPr lang="en-US" altLang="zh-CN" sz="2400" dirty="0"/>
          </a:p>
        </p:txBody>
      </p:sp>
    </p:spTree>
    <p:custDataLst>
      <p:tags r:id="rId1"/>
    </p:custDataLst>
    <p:extLst>
      <p:ext uri="{BB962C8B-B14F-4D97-AF65-F5344CB8AC3E}">
        <p14:creationId xmlns:p14="http://schemas.microsoft.com/office/powerpoint/2010/main" val="3530955715"/>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
                                            <p:txEl>
                                              <p:pRg st="1" end="1"/>
                                            </p:txEl>
                                          </p:spTgt>
                                        </p:tgtEl>
                                        <p:attrNameLst>
                                          <p:attrName>style.visibility</p:attrName>
                                        </p:attrNameLst>
                                      </p:cBhvr>
                                      <p:to>
                                        <p:strVal val="visible"/>
                                      </p:to>
                                    </p:set>
                                    <p:animEffect transition="in" filter="fade">
                                      <p:cBhvr>
                                        <p:cTn id="7" dur="1000"/>
                                        <p:tgtEl>
                                          <p:spTgt spid="3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
                                            <p:txEl>
                                              <p:pRg st="2" end="2"/>
                                            </p:txEl>
                                          </p:spTgt>
                                        </p:tgtEl>
                                        <p:attrNameLst>
                                          <p:attrName>style.visibility</p:attrName>
                                        </p:attrNameLst>
                                      </p:cBhvr>
                                      <p:to>
                                        <p:strVal val="visible"/>
                                      </p:to>
                                    </p:set>
                                    <p:animEffect transition="in" filter="fade">
                                      <p:cBhvr>
                                        <p:cTn id="12" dur="1000"/>
                                        <p:tgtEl>
                                          <p:spTgt spid="3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5">
                                            <p:txEl>
                                              <p:pRg st="3" end="3"/>
                                            </p:txEl>
                                          </p:spTgt>
                                        </p:tgtEl>
                                        <p:attrNameLst>
                                          <p:attrName>style.visibility</p:attrName>
                                        </p:attrNameLst>
                                      </p:cBhvr>
                                      <p:to>
                                        <p:strVal val="visible"/>
                                      </p:to>
                                    </p:set>
                                    <p:animEffect transition="in" filter="fade">
                                      <p:cBhvr>
                                        <p:cTn id="17" dur="1000"/>
                                        <p:tgtEl>
                                          <p:spTgt spid="35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5">
                                            <p:txEl>
                                              <p:pRg st="5" end="5"/>
                                            </p:txEl>
                                          </p:spTgt>
                                        </p:tgtEl>
                                        <p:attrNameLst>
                                          <p:attrName>style.visibility</p:attrName>
                                        </p:attrNameLst>
                                      </p:cBhvr>
                                      <p:to>
                                        <p:strVal val="visible"/>
                                      </p:to>
                                    </p:set>
                                    <p:animEffect transition="in" filter="fade">
                                      <p:cBhvr>
                                        <p:cTn id="22" dur="1000"/>
                                        <p:tgtEl>
                                          <p:spTgt spid="35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55">
                                            <p:txEl>
                                              <p:pRg st="6" end="6"/>
                                            </p:txEl>
                                          </p:spTgt>
                                        </p:tgtEl>
                                        <p:attrNameLst>
                                          <p:attrName>style.visibility</p:attrName>
                                        </p:attrNameLst>
                                      </p:cBhvr>
                                      <p:to>
                                        <p:strVal val="visible"/>
                                      </p:to>
                                    </p:set>
                                    <p:animEffect transition="in" filter="fade">
                                      <p:cBhvr>
                                        <p:cTn id="25" dur="1000"/>
                                        <p:tgtEl>
                                          <p:spTgt spid="35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55">
                                            <p:txEl>
                                              <p:pRg st="7" end="7"/>
                                            </p:txEl>
                                          </p:spTgt>
                                        </p:tgtEl>
                                        <p:attrNameLst>
                                          <p:attrName>style.visibility</p:attrName>
                                        </p:attrNameLst>
                                      </p:cBhvr>
                                      <p:to>
                                        <p:strVal val="visible"/>
                                      </p:to>
                                    </p:set>
                                    <p:animEffect transition="in" filter="fade">
                                      <p:cBhvr>
                                        <p:cTn id="28" dur="1000"/>
                                        <p:tgtEl>
                                          <p:spTgt spid="355">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55">
                                            <p:txEl>
                                              <p:pRg st="8" end="8"/>
                                            </p:txEl>
                                          </p:spTgt>
                                        </p:tgtEl>
                                        <p:attrNameLst>
                                          <p:attrName>style.visibility</p:attrName>
                                        </p:attrNameLst>
                                      </p:cBhvr>
                                      <p:to>
                                        <p:strVal val="visible"/>
                                      </p:to>
                                    </p:set>
                                    <p:animEffect transition="in" filter="fade">
                                      <p:cBhvr>
                                        <p:cTn id="33" dur="1000"/>
                                        <p:tgtEl>
                                          <p:spTgt spid="355">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55">
                                            <p:txEl>
                                              <p:pRg st="9" end="9"/>
                                            </p:txEl>
                                          </p:spTgt>
                                        </p:tgtEl>
                                        <p:attrNameLst>
                                          <p:attrName>style.visibility</p:attrName>
                                        </p:attrNameLst>
                                      </p:cBhvr>
                                      <p:to>
                                        <p:strVal val="visible"/>
                                      </p:to>
                                    </p:set>
                                    <p:animEffect transition="in" filter="fade">
                                      <p:cBhvr>
                                        <p:cTn id="36" dur="1000"/>
                                        <p:tgtEl>
                                          <p:spTgt spid="3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0" y="1468322"/>
            <a:ext cx="12192000" cy="3886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Text Placeholder 3"/>
          <p:cNvSpPr txBox="1">
            <a:spLocks/>
          </p:cNvSpPr>
          <p:nvPr/>
        </p:nvSpPr>
        <p:spPr>
          <a:xfrm>
            <a:off x="1541464" y="2547939"/>
            <a:ext cx="1641475" cy="1570037"/>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15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03</a:t>
            </a:r>
          </a:p>
        </p:txBody>
      </p:sp>
      <p:sp>
        <p:nvSpPr>
          <p:cNvPr id="19" name="文本框 58"/>
          <p:cNvSpPr txBox="1"/>
          <p:nvPr/>
        </p:nvSpPr>
        <p:spPr>
          <a:xfrm>
            <a:off x="3372467" y="3300413"/>
            <a:ext cx="4079942" cy="830997"/>
          </a:xfrm>
          <a:prstGeom prst="rect">
            <a:avLst/>
          </a:prstGeom>
          <a:noFill/>
        </p:spPr>
        <p:txBody>
          <a:bodyPr wrap="square">
            <a:spAutoFit/>
          </a:bodyPr>
          <a:lstStyle/>
          <a:p>
            <a:pPr>
              <a:defRPr/>
            </a:pPr>
            <a:r>
              <a:rPr kumimoji="1" lang="en-US" altLang="zh-CN" sz="4800" i="1" dirty="0">
                <a:latin typeface="微软雅黑" panose="020B0503020204020204" pitchFamily="34" charset="-122"/>
                <a:ea typeface="微软雅黑" panose="020B0503020204020204" pitchFamily="34" charset="-122"/>
                <a:cs typeface="Arial" panose="020B0604020202020204" pitchFamily="34" charset="0"/>
              </a:rPr>
              <a:t>Experiments</a:t>
            </a:r>
            <a:endParaRPr kumimoji="1" lang="zh-CN" altLang="en-US" sz="4800" i="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文本框 59"/>
          <p:cNvSpPr txBox="1"/>
          <p:nvPr/>
        </p:nvSpPr>
        <p:spPr>
          <a:xfrm>
            <a:off x="3363005" y="2773364"/>
            <a:ext cx="2330318" cy="584775"/>
          </a:xfrm>
          <a:prstGeom prst="rect">
            <a:avLst/>
          </a:prstGeom>
          <a:noFill/>
        </p:spPr>
        <p:txBody>
          <a:bodyPr wrap="none">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Part Three</a:t>
            </a:r>
            <a:endParaRPr lang="zh-CN" altLang="en-US"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等腰三角形 20"/>
          <p:cNvSpPr/>
          <p:nvPr/>
        </p:nvSpPr>
        <p:spPr>
          <a:xfrm rot="9233090">
            <a:off x="8731250" y="2454275"/>
            <a:ext cx="266700" cy="230188"/>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2" name="等腰三角形 21"/>
          <p:cNvSpPr/>
          <p:nvPr/>
        </p:nvSpPr>
        <p:spPr>
          <a:xfrm rot="15569576">
            <a:off x="8378826" y="3128963"/>
            <a:ext cx="396875" cy="342900"/>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3" name="等腰三角形 22"/>
          <p:cNvSpPr/>
          <p:nvPr/>
        </p:nvSpPr>
        <p:spPr>
          <a:xfrm rot="21371394">
            <a:off x="8247063" y="1804989"/>
            <a:ext cx="266700" cy="230187"/>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4" name="等腰三角形 23"/>
          <p:cNvSpPr/>
          <p:nvPr/>
        </p:nvSpPr>
        <p:spPr>
          <a:xfrm rot="12912161">
            <a:off x="9288463" y="3487739"/>
            <a:ext cx="944562" cy="815975"/>
          </a:xfrm>
          <a:prstGeom prst="triangl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5" name="等腰三角形 24"/>
          <p:cNvSpPr/>
          <p:nvPr/>
        </p:nvSpPr>
        <p:spPr>
          <a:xfrm rot="12912161">
            <a:off x="9156700" y="3427413"/>
            <a:ext cx="1176338" cy="1014412"/>
          </a:xfrm>
          <a:prstGeom prst="triangle">
            <a:avLst/>
          </a:prstGeom>
          <a:noFill/>
          <a:ln w="12700" cap="flat" cmpd="sng" algn="ctr">
            <a:solidFill>
              <a:schemeClr val="accent1"/>
            </a:solidFill>
            <a:prstDash val="solid"/>
            <a:miter lim="800000"/>
          </a:ln>
          <a:effectLst/>
        </p:spPr>
        <p:txBody>
          <a:bodyPr anchor="ctr"/>
          <a:lstStyle/>
          <a:p>
            <a:pPr algn="ctr">
              <a:defRPr/>
            </a:pPr>
            <a:endParaRPr lang="zh-CN" altLang="en-US" kern="0">
              <a:solidFill>
                <a:srgbClr val="FFC20F"/>
              </a:solidFill>
              <a:ea typeface="幼圆"/>
            </a:endParaRPr>
          </a:p>
        </p:txBody>
      </p:sp>
      <p:sp>
        <p:nvSpPr>
          <p:cNvPr id="26" name="椭圆 25"/>
          <p:cNvSpPr/>
          <p:nvPr/>
        </p:nvSpPr>
        <p:spPr>
          <a:xfrm rot="9110320">
            <a:off x="10477500" y="37925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a:endParaRPr>
          </a:p>
        </p:txBody>
      </p:sp>
      <p:sp>
        <p:nvSpPr>
          <p:cNvPr id="27" name="椭圆 26"/>
          <p:cNvSpPr/>
          <p:nvPr/>
        </p:nvSpPr>
        <p:spPr>
          <a:xfrm rot="9110320">
            <a:off x="9388475" y="4295775"/>
            <a:ext cx="115888" cy="115888"/>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a:endParaRPr>
          </a:p>
        </p:txBody>
      </p:sp>
      <p:sp>
        <p:nvSpPr>
          <p:cNvPr id="28" name="椭圆 27"/>
          <p:cNvSpPr/>
          <p:nvPr/>
        </p:nvSpPr>
        <p:spPr>
          <a:xfrm rot="9110320">
            <a:off x="9505950" y="31321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a:endParaRPr>
          </a:p>
        </p:txBody>
      </p:sp>
      <p:sp>
        <p:nvSpPr>
          <p:cNvPr id="29" name="等腰三角形 28"/>
          <p:cNvSpPr/>
          <p:nvPr/>
        </p:nvSpPr>
        <p:spPr>
          <a:xfrm rot="18210217">
            <a:off x="7838282" y="2162970"/>
            <a:ext cx="127000" cy="109537"/>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30" name="等腰三角形 29"/>
          <p:cNvSpPr/>
          <p:nvPr/>
        </p:nvSpPr>
        <p:spPr>
          <a:xfrm rot="8748521">
            <a:off x="8196264" y="2314575"/>
            <a:ext cx="128587" cy="109538"/>
          </a:xfrm>
          <a:prstGeom prst="triangl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cxnSp>
        <p:nvCxnSpPr>
          <p:cNvPr id="31" name="Straight Connector 13"/>
          <p:cNvCxnSpPr>
            <a:cxnSpLocks noChangeShapeType="1"/>
          </p:cNvCxnSpPr>
          <p:nvPr/>
        </p:nvCxnSpPr>
        <p:spPr bwMode="auto">
          <a:xfrm flipH="1">
            <a:off x="1524000" y="4110038"/>
            <a:ext cx="6732588"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62293875"/>
      </p:ext>
    </p:extLst>
  </p:cSld>
  <p:clrMapOvr>
    <a:masterClrMapping/>
  </p:clrMapOvr>
  <mc:AlternateContent xmlns:mc="http://schemas.openxmlformats.org/markup-compatibility/2006" xmlns:p14="http://schemas.microsoft.com/office/powerpoint/2010/main">
    <mc:Choice Requires="p14">
      <p:transition spd="med" p14:dur="700" advTm="981">
        <p:fade/>
      </p:transition>
    </mc:Choice>
    <mc:Fallback xmlns="">
      <p:transition spd="med" advTm="981">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7" y="308511"/>
            <a:ext cx="6139083" cy="46166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Experiments on Parameter Settings</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3" name="图片 2">
            <a:extLst>
              <a:ext uri="{FF2B5EF4-FFF2-40B4-BE49-F238E27FC236}">
                <a16:creationId xmlns:a16="http://schemas.microsoft.com/office/drawing/2014/main" id="{3F0A67EC-FF72-2544-9B9E-4C482C2E4D8F}"/>
              </a:ext>
            </a:extLst>
          </p:cNvPr>
          <p:cNvPicPr>
            <a:picLocks noChangeAspect="1"/>
          </p:cNvPicPr>
          <p:nvPr/>
        </p:nvPicPr>
        <p:blipFill>
          <a:blip r:embed="rId3"/>
          <a:stretch>
            <a:fillRect/>
          </a:stretch>
        </p:blipFill>
        <p:spPr>
          <a:xfrm>
            <a:off x="1776000" y="939252"/>
            <a:ext cx="8640000" cy="4979496"/>
          </a:xfrm>
          <a:prstGeom prst="rect">
            <a:avLst/>
          </a:prstGeom>
        </p:spPr>
      </p:pic>
    </p:spTree>
    <p:extLst>
      <p:ext uri="{BB962C8B-B14F-4D97-AF65-F5344CB8AC3E}">
        <p14:creationId xmlns:p14="http://schemas.microsoft.com/office/powerpoint/2010/main" val="2168153991"/>
      </p:ext>
    </p:extLst>
  </p:cSld>
  <p:clrMapOvr>
    <a:masterClrMapping/>
  </p:clrMapOvr>
  <mc:AlternateContent xmlns:mc="http://schemas.openxmlformats.org/markup-compatibility/2006" xmlns:p14="http://schemas.microsoft.com/office/powerpoint/2010/main">
    <mc:Choice Requires="p14">
      <p:transition spd="med" p14:dur="700" advTm="6148">
        <p:fade/>
      </p:transition>
    </mc:Choice>
    <mc:Fallback xmlns="">
      <p:transition spd="med" advTm="6148">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671546" y="308511"/>
            <a:ext cx="6569324" cy="461665"/>
          </a:xfrm>
          <a:prstGeom prst="rect">
            <a:avLst/>
          </a:prstGeom>
          <a:noFill/>
        </p:spPr>
        <p:txBody>
          <a:bodyPr wrap="square" rtlCol="0">
            <a:spAutoFit/>
          </a:bodyPr>
          <a:lstStyle/>
          <a:p>
            <a:r>
              <a:rPr lang="en-US" altLang="zh-CN" sz="2400" dirty="0"/>
              <a:t>Count-Min Sketch</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218" name="立方体 217">
            <a:extLst>
              <a:ext uri="{FF2B5EF4-FFF2-40B4-BE49-F238E27FC236}">
                <a16:creationId xmlns:a16="http://schemas.microsoft.com/office/drawing/2014/main" id="{A19C6329-CDC8-4892-8F87-584E2DECCACF}"/>
              </a:ext>
            </a:extLst>
          </p:cNvPr>
          <p:cNvSpPr/>
          <p:nvPr/>
        </p:nvSpPr>
        <p:spPr>
          <a:xfrm>
            <a:off x="7921573" y="3174639"/>
            <a:ext cx="396806" cy="406853"/>
          </a:xfrm>
          <a:prstGeom prst="cube">
            <a:avLst/>
          </a:prstGeom>
          <a:solidFill>
            <a:schemeClr val="accent6">
              <a:lumMod val="60000"/>
              <a:lumOff val="40000"/>
            </a:schemeClr>
          </a:solidFill>
          <a:ln w="1270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222" name="立方体 221">
            <a:extLst>
              <a:ext uri="{FF2B5EF4-FFF2-40B4-BE49-F238E27FC236}">
                <a16:creationId xmlns:a16="http://schemas.microsoft.com/office/drawing/2014/main" id="{FE5CF489-155B-4DD3-9F2E-36D723F5D5E3}"/>
              </a:ext>
            </a:extLst>
          </p:cNvPr>
          <p:cNvSpPr/>
          <p:nvPr/>
        </p:nvSpPr>
        <p:spPr>
          <a:xfrm>
            <a:off x="7244917" y="3174639"/>
            <a:ext cx="396806" cy="389084"/>
          </a:xfrm>
          <a:prstGeom prst="cube">
            <a:avLst/>
          </a:prstGeom>
          <a:solidFill>
            <a:schemeClr val="accent4">
              <a:lumMod val="60000"/>
              <a:lumOff val="40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B</a:t>
            </a:r>
            <a:endParaRPr kumimoji="1" lang="zh-CN" altLang="en-US" dirty="0">
              <a:solidFill>
                <a:schemeClr val="tx1"/>
              </a:solidFill>
            </a:endParaRPr>
          </a:p>
        </p:txBody>
      </p:sp>
      <p:sp>
        <p:nvSpPr>
          <p:cNvPr id="226" name="立方体 225">
            <a:extLst>
              <a:ext uri="{FF2B5EF4-FFF2-40B4-BE49-F238E27FC236}">
                <a16:creationId xmlns:a16="http://schemas.microsoft.com/office/drawing/2014/main" id="{EE5B1C05-6FD7-4F7B-9842-29128233966B}"/>
              </a:ext>
            </a:extLst>
          </p:cNvPr>
          <p:cNvSpPr/>
          <p:nvPr/>
        </p:nvSpPr>
        <p:spPr>
          <a:xfrm>
            <a:off x="6568261"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mc:AlternateContent xmlns:mc="http://schemas.openxmlformats.org/markup-compatibility/2006" xmlns:a14="http://schemas.microsoft.com/office/drawing/2010/main">
        <mc:Choice Requires="a14">
          <p:sp>
            <p:nvSpPr>
              <p:cNvPr id="315" name="文本框 314">
                <a:extLst>
                  <a:ext uri="{FF2B5EF4-FFF2-40B4-BE49-F238E27FC236}">
                    <a16:creationId xmlns:a16="http://schemas.microsoft.com/office/drawing/2014/main" id="{6A635169-FDBF-4933-B093-2143BF77F2AD}"/>
                  </a:ext>
                </a:extLst>
              </p:cNvPr>
              <p:cNvSpPr txBox="1"/>
              <p:nvPr/>
            </p:nvSpPr>
            <p:spPr>
              <a:xfrm>
                <a:off x="3921304" y="4554359"/>
                <a:ext cx="3392886" cy="400110"/>
              </a:xfrm>
              <a:prstGeom prst="rect">
                <a:avLst/>
              </a:prstGeom>
              <a:noFill/>
            </p:spPr>
            <p:txBody>
              <a:bodyPr wrap="square" rtlCol="0">
                <a:spAutoFit/>
              </a:bodyPr>
              <a:lstStyle/>
              <a:p>
                <a:r>
                  <a:rPr lang="en-US" altLang="zh-CN" sz="2000" dirty="0"/>
                  <a:t>CM sketch with </a:t>
                </a:r>
                <a14:m>
                  <m:oMath xmlns:m="http://schemas.openxmlformats.org/officeDocument/2006/math">
                    <m:r>
                      <a:rPr lang="en-US" altLang="zh-CN" sz="2000" i="1">
                        <a:latin typeface="Cambria Math" panose="02040503050406030204" pitchFamily="18" charset="0"/>
                      </a:rPr>
                      <m:t>𝑤</m:t>
                    </m:r>
                    <m:r>
                      <a:rPr lang="en-US" altLang="zh-CN" sz="2000" b="0" i="1" smtClean="0">
                        <a:latin typeface="Cambria Math" panose="02040503050406030204" pitchFamily="18" charset="0"/>
                      </a:rPr>
                      <m:t>=16, </m:t>
                    </m:r>
                    <m:r>
                      <a:rPr lang="en-US" altLang="zh-CN" sz="2000" b="0" i="1" smtClean="0">
                        <a:latin typeface="Cambria Math" panose="02040503050406030204" pitchFamily="18" charset="0"/>
                      </a:rPr>
                      <m:t>𝑑</m:t>
                    </m:r>
                    <m:r>
                      <a:rPr lang="en-US" altLang="zh-CN" sz="2000" b="0" i="1" smtClean="0">
                        <a:latin typeface="Cambria Math" panose="02040503050406030204" pitchFamily="18" charset="0"/>
                      </a:rPr>
                      <m:t>=3</m:t>
                    </m:r>
                  </m:oMath>
                </a14:m>
                <a:endParaRPr lang="zh-CN" altLang="en-US" sz="2000" dirty="0"/>
              </a:p>
            </p:txBody>
          </p:sp>
        </mc:Choice>
        <mc:Fallback xmlns="">
          <p:sp>
            <p:nvSpPr>
              <p:cNvPr id="315" name="文本框 314">
                <a:extLst>
                  <a:ext uri="{FF2B5EF4-FFF2-40B4-BE49-F238E27FC236}">
                    <a16:creationId xmlns:a16="http://schemas.microsoft.com/office/drawing/2014/main" id="{6A635169-FDBF-4933-B093-2143BF77F2AD}"/>
                  </a:ext>
                </a:extLst>
              </p:cNvPr>
              <p:cNvSpPr txBox="1">
                <a:spLocks noRot="1" noChangeAspect="1" noMove="1" noResize="1" noEditPoints="1" noAdjustHandles="1" noChangeArrowheads="1" noChangeShapeType="1" noTextEdit="1"/>
              </p:cNvSpPr>
              <p:nvPr/>
            </p:nvSpPr>
            <p:spPr>
              <a:xfrm>
                <a:off x="3921304" y="4554359"/>
                <a:ext cx="3392886" cy="400110"/>
              </a:xfrm>
              <a:prstGeom prst="rect">
                <a:avLst/>
              </a:prstGeom>
              <a:blipFill>
                <a:blip r:embed="rId4"/>
                <a:stretch>
                  <a:fillRect l="-1866" t="-6061" b="-24242"/>
                </a:stretch>
              </a:blipFill>
            </p:spPr>
            <p:txBody>
              <a:bodyPr/>
              <a:lstStyle/>
              <a:p>
                <a:r>
                  <a:rPr lang="zh-CN" altLang="en-US">
                    <a:noFill/>
                  </a:rPr>
                  <a:t> </a:t>
                </a:r>
              </a:p>
            </p:txBody>
          </p:sp>
        </mc:Fallback>
      </mc:AlternateContent>
      <p:sp>
        <p:nvSpPr>
          <p:cNvPr id="23" name="立方体 22">
            <a:extLst>
              <a:ext uri="{FF2B5EF4-FFF2-40B4-BE49-F238E27FC236}">
                <a16:creationId xmlns:a16="http://schemas.microsoft.com/office/drawing/2014/main" id="{0991E327-A44F-F447-AA3C-A4951A7027D9}"/>
              </a:ext>
            </a:extLst>
          </p:cNvPr>
          <p:cNvSpPr/>
          <p:nvPr/>
        </p:nvSpPr>
        <p:spPr>
          <a:xfrm>
            <a:off x="5897597"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sp>
        <p:nvSpPr>
          <p:cNvPr id="24" name="立方体 23">
            <a:extLst>
              <a:ext uri="{FF2B5EF4-FFF2-40B4-BE49-F238E27FC236}">
                <a16:creationId xmlns:a16="http://schemas.microsoft.com/office/drawing/2014/main" id="{F515AAD7-C0F5-4F40-927A-91953D7EA7CC}"/>
              </a:ext>
            </a:extLst>
          </p:cNvPr>
          <p:cNvSpPr/>
          <p:nvPr/>
        </p:nvSpPr>
        <p:spPr>
          <a:xfrm>
            <a:off x="5220941" y="3174639"/>
            <a:ext cx="396806" cy="406853"/>
          </a:xfrm>
          <a:prstGeom prst="cube">
            <a:avLst/>
          </a:prstGeom>
          <a:solidFill>
            <a:schemeClr val="accent6">
              <a:lumMod val="60000"/>
              <a:lumOff val="40000"/>
            </a:schemeClr>
          </a:solidFill>
          <a:ln w="1270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25" name="立方体 24">
            <a:extLst>
              <a:ext uri="{FF2B5EF4-FFF2-40B4-BE49-F238E27FC236}">
                <a16:creationId xmlns:a16="http://schemas.microsoft.com/office/drawing/2014/main" id="{BDC8C203-E142-4445-B1E6-84BED0C79427}"/>
              </a:ext>
            </a:extLst>
          </p:cNvPr>
          <p:cNvSpPr/>
          <p:nvPr/>
        </p:nvSpPr>
        <p:spPr>
          <a:xfrm>
            <a:off x="4544285" y="3174639"/>
            <a:ext cx="396806" cy="389084"/>
          </a:xfrm>
          <a:prstGeom prst="cube">
            <a:avLst/>
          </a:prstGeom>
          <a:solidFill>
            <a:schemeClr val="accent4">
              <a:lumMod val="60000"/>
              <a:lumOff val="40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B</a:t>
            </a:r>
            <a:endParaRPr kumimoji="1" lang="zh-CN" altLang="en-US" dirty="0">
              <a:solidFill>
                <a:schemeClr val="tx1"/>
              </a:solidFill>
            </a:endParaRPr>
          </a:p>
        </p:txBody>
      </p:sp>
      <p:sp>
        <p:nvSpPr>
          <p:cNvPr id="34" name="立方体 33">
            <a:extLst>
              <a:ext uri="{FF2B5EF4-FFF2-40B4-BE49-F238E27FC236}">
                <a16:creationId xmlns:a16="http://schemas.microsoft.com/office/drawing/2014/main" id="{39135DEF-BAD9-334C-9F4E-3DC4D94797B5}"/>
              </a:ext>
            </a:extLst>
          </p:cNvPr>
          <p:cNvSpPr/>
          <p:nvPr/>
        </p:nvSpPr>
        <p:spPr>
          <a:xfrm>
            <a:off x="3867629"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sp>
        <p:nvSpPr>
          <p:cNvPr id="35" name="立方体 34">
            <a:extLst>
              <a:ext uri="{FF2B5EF4-FFF2-40B4-BE49-F238E27FC236}">
                <a16:creationId xmlns:a16="http://schemas.microsoft.com/office/drawing/2014/main" id="{8CDB11F2-7730-574E-A613-BA8E784455AF}"/>
              </a:ext>
            </a:extLst>
          </p:cNvPr>
          <p:cNvSpPr/>
          <p:nvPr/>
        </p:nvSpPr>
        <p:spPr>
          <a:xfrm>
            <a:off x="3196965"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graphicFrame>
        <p:nvGraphicFramePr>
          <p:cNvPr id="4" name="表格 4">
            <a:extLst>
              <a:ext uri="{FF2B5EF4-FFF2-40B4-BE49-F238E27FC236}">
                <a16:creationId xmlns:a16="http://schemas.microsoft.com/office/drawing/2014/main" id="{7DF5E1FC-FD6C-2A43-AB84-3FC859D490BE}"/>
              </a:ext>
            </a:extLst>
          </p:cNvPr>
          <p:cNvGraphicFramePr>
            <a:graphicFrameLocks noGrp="1"/>
          </p:cNvGraphicFramePr>
          <p:nvPr>
            <p:extLst>
              <p:ext uri="{D42A27DB-BD31-4B8C-83A1-F6EECF244321}">
                <p14:modId xmlns:p14="http://schemas.microsoft.com/office/powerpoint/2010/main" val="2453126493"/>
              </p:ext>
            </p:extLst>
          </p:nvPr>
        </p:nvGraphicFramePr>
        <p:xfrm>
          <a:off x="2713683" y="3882505"/>
          <a:ext cx="5808128" cy="370840"/>
        </p:xfrm>
        <a:graphic>
          <a:graphicData uri="http://schemas.openxmlformats.org/drawingml/2006/table">
            <a:tbl>
              <a:tblPr>
                <a:tableStyleId>{5C22544A-7EE6-4342-B048-85BDC9FD1C3A}</a:tableStyleId>
              </a:tblPr>
              <a:tblGrid>
                <a:gridCol w="363008">
                  <a:extLst>
                    <a:ext uri="{9D8B030D-6E8A-4147-A177-3AD203B41FA5}">
                      <a16:colId xmlns:a16="http://schemas.microsoft.com/office/drawing/2014/main" val="2738747836"/>
                    </a:ext>
                  </a:extLst>
                </a:gridCol>
                <a:gridCol w="363008">
                  <a:extLst>
                    <a:ext uri="{9D8B030D-6E8A-4147-A177-3AD203B41FA5}">
                      <a16:colId xmlns:a16="http://schemas.microsoft.com/office/drawing/2014/main" val="3007020004"/>
                    </a:ext>
                  </a:extLst>
                </a:gridCol>
                <a:gridCol w="363008">
                  <a:extLst>
                    <a:ext uri="{9D8B030D-6E8A-4147-A177-3AD203B41FA5}">
                      <a16:colId xmlns:a16="http://schemas.microsoft.com/office/drawing/2014/main" val="2219500947"/>
                    </a:ext>
                  </a:extLst>
                </a:gridCol>
                <a:gridCol w="363008">
                  <a:extLst>
                    <a:ext uri="{9D8B030D-6E8A-4147-A177-3AD203B41FA5}">
                      <a16:colId xmlns:a16="http://schemas.microsoft.com/office/drawing/2014/main" val="4195890735"/>
                    </a:ext>
                  </a:extLst>
                </a:gridCol>
                <a:gridCol w="363008">
                  <a:extLst>
                    <a:ext uri="{9D8B030D-6E8A-4147-A177-3AD203B41FA5}">
                      <a16:colId xmlns:a16="http://schemas.microsoft.com/office/drawing/2014/main" val="2405922084"/>
                    </a:ext>
                  </a:extLst>
                </a:gridCol>
                <a:gridCol w="363008">
                  <a:extLst>
                    <a:ext uri="{9D8B030D-6E8A-4147-A177-3AD203B41FA5}">
                      <a16:colId xmlns:a16="http://schemas.microsoft.com/office/drawing/2014/main" val="2815744128"/>
                    </a:ext>
                  </a:extLst>
                </a:gridCol>
                <a:gridCol w="363008">
                  <a:extLst>
                    <a:ext uri="{9D8B030D-6E8A-4147-A177-3AD203B41FA5}">
                      <a16:colId xmlns:a16="http://schemas.microsoft.com/office/drawing/2014/main" val="4122682286"/>
                    </a:ext>
                  </a:extLst>
                </a:gridCol>
                <a:gridCol w="363008">
                  <a:extLst>
                    <a:ext uri="{9D8B030D-6E8A-4147-A177-3AD203B41FA5}">
                      <a16:colId xmlns:a16="http://schemas.microsoft.com/office/drawing/2014/main" val="1170409115"/>
                    </a:ext>
                  </a:extLst>
                </a:gridCol>
                <a:gridCol w="363008">
                  <a:extLst>
                    <a:ext uri="{9D8B030D-6E8A-4147-A177-3AD203B41FA5}">
                      <a16:colId xmlns:a16="http://schemas.microsoft.com/office/drawing/2014/main" val="2776094739"/>
                    </a:ext>
                  </a:extLst>
                </a:gridCol>
                <a:gridCol w="363008">
                  <a:extLst>
                    <a:ext uri="{9D8B030D-6E8A-4147-A177-3AD203B41FA5}">
                      <a16:colId xmlns:a16="http://schemas.microsoft.com/office/drawing/2014/main" val="759513164"/>
                    </a:ext>
                  </a:extLst>
                </a:gridCol>
                <a:gridCol w="363008">
                  <a:extLst>
                    <a:ext uri="{9D8B030D-6E8A-4147-A177-3AD203B41FA5}">
                      <a16:colId xmlns:a16="http://schemas.microsoft.com/office/drawing/2014/main" val="2833226476"/>
                    </a:ext>
                  </a:extLst>
                </a:gridCol>
                <a:gridCol w="363008">
                  <a:extLst>
                    <a:ext uri="{9D8B030D-6E8A-4147-A177-3AD203B41FA5}">
                      <a16:colId xmlns:a16="http://schemas.microsoft.com/office/drawing/2014/main" val="3924288021"/>
                    </a:ext>
                  </a:extLst>
                </a:gridCol>
                <a:gridCol w="363008">
                  <a:extLst>
                    <a:ext uri="{9D8B030D-6E8A-4147-A177-3AD203B41FA5}">
                      <a16:colId xmlns:a16="http://schemas.microsoft.com/office/drawing/2014/main" val="2404981408"/>
                    </a:ext>
                  </a:extLst>
                </a:gridCol>
                <a:gridCol w="363008">
                  <a:extLst>
                    <a:ext uri="{9D8B030D-6E8A-4147-A177-3AD203B41FA5}">
                      <a16:colId xmlns:a16="http://schemas.microsoft.com/office/drawing/2014/main" val="2722924464"/>
                    </a:ext>
                  </a:extLst>
                </a:gridCol>
                <a:gridCol w="363008">
                  <a:extLst>
                    <a:ext uri="{9D8B030D-6E8A-4147-A177-3AD203B41FA5}">
                      <a16:colId xmlns:a16="http://schemas.microsoft.com/office/drawing/2014/main" val="3185243706"/>
                    </a:ext>
                  </a:extLst>
                </a:gridCol>
                <a:gridCol w="363008">
                  <a:extLst>
                    <a:ext uri="{9D8B030D-6E8A-4147-A177-3AD203B41FA5}">
                      <a16:colId xmlns:a16="http://schemas.microsoft.com/office/drawing/2014/main" val="2950080947"/>
                    </a:ext>
                  </a:extLst>
                </a:gridCol>
              </a:tblGrid>
              <a:tr h="370840">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1</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1</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3</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1</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28200987"/>
                  </a:ext>
                </a:extLst>
              </a:tr>
            </a:tbl>
          </a:graphicData>
        </a:graphic>
      </p:graphicFrame>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31F93E39-1B96-A44E-B540-A30E3AF325E6}"/>
                  </a:ext>
                </a:extLst>
              </p:cNvPr>
              <p:cNvSpPr txBox="1"/>
              <p:nvPr/>
            </p:nvSpPr>
            <p:spPr>
              <a:xfrm>
                <a:off x="835298" y="1215517"/>
                <a:ext cx="9893662" cy="4862870"/>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altLang="zh-CN" sz="2000" dirty="0">
                    <a:solidFill>
                      <a:srgbClr val="C00000"/>
                    </a:solidFill>
                    <a:latin typeface="Arial" panose="020B0604020202020204" pitchFamily="34" charset="0"/>
                    <a:cs typeface="Arial" panose="020B0604020202020204" pitchFamily="34" charset="0"/>
                  </a:rPr>
                  <a:t>Data Structure:</a:t>
                </a:r>
                <a:r>
                  <a:rPr lang="zh-CN" altLang="en-US" sz="2000" dirty="0">
                    <a:solidFill>
                      <a:srgbClr val="C00000"/>
                    </a:solidFill>
                    <a:latin typeface="Arial" panose="020B0604020202020204" pitchFamily="34" charset="0"/>
                    <a:cs typeface="Arial" panose="020B0604020202020204" pitchFamily="34" charset="0"/>
                  </a:rPr>
                  <a:t> </a:t>
                </a:r>
                <a:endParaRPr lang="en-US" altLang="zh-CN" sz="2000" dirty="0">
                  <a:solidFill>
                    <a:srgbClr val="C00000"/>
                  </a:solidFill>
                  <a:latin typeface="Arial" panose="020B0604020202020204" pitchFamily="34" charset="0"/>
                  <a:cs typeface="Arial" panose="020B0604020202020204" pitchFamily="34" charset="0"/>
                </a:endParaRPr>
              </a:p>
              <a:p>
                <a:pPr marL="1257300" lvl="2" indent="-342900">
                  <a:spcAft>
                    <a:spcPts val="1200"/>
                  </a:spcAft>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a counter array </a:t>
                </a:r>
                <a14:m>
                  <m:oMath xmlns:m="http://schemas.openxmlformats.org/officeDocument/2006/math">
                    <m:r>
                      <a:rPr lang="en-US" altLang="zh-CN" sz="2000" b="0" i="1" smtClean="0">
                        <a:latin typeface="Cambria Math" panose="02040503050406030204" pitchFamily="18" charset="0"/>
                      </a:rPr>
                      <m:t>𝐴</m:t>
                    </m:r>
                  </m:oMath>
                </a14:m>
                <a:r>
                  <a:rPr lang="en-US" altLang="zh-CN" sz="2000" dirty="0">
                    <a:latin typeface="Arial" panose="020B0604020202020204" pitchFamily="34" charset="0"/>
                    <a:cs typeface="Arial" panose="020B0604020202020204" pitchFamily="34" charset="0"/>
                  </a:rPr>
                  <a:t> with width </a:t>
                </a:r>
                <a14:m>
                  <m:oMath xmlns:m="http://schemas.openxmlformats.org/officeDocument/2006/math">
                    <m:r>
                      <a:rPr lang="en-US" altLang="zh-CN" sz="2000" b="0" i="1" smtClean="0">
                        <a:latin typeface="Cambria Math" panose="02040503050406030204" pitchFamily="18" charset="0"/>
                      </a:rPr>
                      <m:t>𝑤</m:t>
                    </m:r>
                  </m:oMath>
                </a14:m>
                <a:r>
                  <a:rPr lang="en-US" altLang="zh-CN" sz="2000" dirty="0">
                    <a:latin typeface="Arial" panose="020B0604020202020204" pitchFamily="34" charset="0"/>
                    <a:cs typeface="Arial" panose="020B0604020202020204" pitchFamily="34" charset="0"/>
                  </a:rPr>
                  <a:t>.</a:t>
                </a:r>
              </a:p>
              <a:p>
                <a:pPr marL="1257300" lvl="2" indent="-342900">
                  <a:spcAft>
                    <a:spcPts val="1200"/>
                  </a:spcAft>
                  <a:buFont typeface="Arial" panose="020B0604020202020204" pitchFamily="34" charset="0"/>
                  <a:buChar char="•"/>
                </a:pPr>
                <a14:m>
                  <m:oMath xmlns:m="http://schemas.openxmlformats.org/officeDocument/2006/math">
                    <m:r>
                      <a:rPr lang="en-US" altLang="zh-CN" sz="2000" b="0" i="1" smtClean="0">
                        <a:latin typeface="Cambria Math" panose="02040503050406030204" pitchFamily="18" charset="0"/>
                      </a:rPr>
                      <m:t>𝑑</m:t>
                    </m:r>
                  </m:oMath>
                </a14:m>
                <a:r>
                  <a:rPr lang="en-US" altLang="zh-CN" sz="2000" dirty="0">
                    <a:latin typeface="Arial" panose="020B0604020202020204" pitchFamily="34" charset="0"/>
                    <a:cs typeface="Arial" panose="020B0604020202020204" pitchFamily="34" charset="0"/>
                  </a:rPr>
                  <a:t> hash functions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1</m:t>
                        </m:r>
                      </m:sub>
                    </m:sSub>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m:t>
                        </m:r>
                      </m:e>
                    </m:d>
                    <m:r>
                      <a:rPr lang="en-US" altLang="zh-CN" sz="2000" b="0" i="1" smtClean="0">
                        <a:latin typeface="Cambria Math" panose="02040503050406030204" pitchFamily="18" charset="0"/>
                      </a:rPr>
                      <m:t>,⋯,</m:t>
                    </m:r>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𝑑</m:t>
                        </m:r>
                      </m:sub>
                    </m:sSub>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m:t>
                        </m:r>
                      </m:e>
                    </m:d>
                  </m:oMath>
                </a14:m>
                <a:r>
                  <a:rPr lang="zh-CN" altLang="en-US" sz="2000" dirty="0">
                    <a:latin typeface="Arial" panose="020B0604020202020204" pitchFamily="34" charset="0"/>
                    <a:cs typeface="Arial" panose="020B0604020202020204" pitchFamily="34" charset="0"/>
                  </a:rPr>
                  <a:t>，</a:t>
                </a:r>
                <a:r>
                  <a:rPr lang="en-US" altLang="zh-CN" sz="2000" dirty="0">
                    <a:latin typeface="Arial" panose="020B0604020202020204" pitchFamily="34" charset="0"/>
                    <a:cs typeface="Arial" panose="020B0604020202020204" pitchFamily="34" charset="0"/>
                  </a:rPr>
                  <a:t>each of which maps an item </a:t>
                </a:r>
                <a14:m>
                  <m:oMath xmlns:m="http://schemas.openxmlformats.org/officeDocument/2006/math">
                    <m:r>
                      <a:rPr lang="en-US" altLang="zh-CN" sz="2000" b="0" i="1" smtClean="0">
                        <a:latin typeface="Cambria Math" panose="02040503050406030204" pitchFamily="18" charset="0"/>
                      </a:rPr>
                      <m:t>𝑒</m:t>
                    </m:r>
                  </m:oMath>
                </a14:m>
                <a:r>
                  <a:rPr lang="en-US" altLang="zh-CN" sz="2000" dirty="0">
                    <a:latin typeface="Arial" panose="020B0604020202020204" pitchFamily="34" charset="0"/>
                    <a:cs typeface="Arial" panose="020B0604020202020204" pitchFamily="34" charset="0"/>
                  </a:rPr>
                  <a:t> to a counter.</a:t>
                </a: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r>
                  <a:rPr lang="en-US" altLang="zh-CN" sz="2000" dirty="0">
                    <a:solidFill>
                      <a:srgbClr val="C00000"/>
                    </a:solidFill>
                    <a:latin typeface="Arial" panose="020B0604020202020204" pitchFamily="34" charset="0"/>
                    <a:cs typeface="Arial" panose="020B0604020202020204" pitchFamily="34" charset="0"/>
                  </a:rPr>
                  <a:t>Insert: </a:t>
                </a:r>
                <a14:m>
                  <m:oMath xmlns:m="http://schemas.openxmlformats.org/officeDocument/2006/math">
                    <m:r>
                      <a:rPr lang="en-US" altLang="zh-CN" sz="2000" b="0" i="1" smtClean="0">
                        <a:latin typeface="Cambria Math" panose="02040503050406030204" pitchFamily="18" charset="0"/>
                      </a:rPr>
                      <m:t>𝐴</m:t>
                    </m:r>
                    <m:d>
                      <m:dPr>
                        <m:begChr m:val="["/>
                        <m:endChr m:val="]"/>
                        <m:ctrlPr>
                          <a:rPr lang="en-US" altLang="zh-CN" sz="2000" i="1" smtClean="0">
                            <a:latin typeface="Cambria Math" panose="02040503050406030204" pitchFamily="18" charset="0"/>
                          </a:rPr>
                        </m:ctrlPr>
                      </m:dPr>
                      <m:e>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𝑖</m:t>
                            </m:r>
                          </m:sub>
                        </m:sSub>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𝑒</m:t>
                            </m:r>
                          </m:e>
                        </m:d>
                      </m:e>
                    </m:d>
                    <m:r>
                      <a:rPr lang="en-US" altLang="zh-CN" sz="2000" b="0" i="1" smtClean="0">
                        <a:latin typeface="Cambria Math" panose="02040503050406030204" pitchFamily="18" charset="0"/>
                      </a:rPr>
                      <m:t>+=1,  ∀ </m:t>
                    </m:r>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𝑑</m:t>
                    </m:r>
                  </m:oMath>
                </a14:m>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r>
                  <a:rPr lang="en-US" altLang="zh-CN" sz="2000" dirty="0">
                    <a:solidFill>
                      <a:srgbClr val="C00000"/>
                    </a:solidFill>
                    <a:latin typeface="Arial" panose="020B0604020202020204" pitchFamily="34" charset="0"/>
                    <a:cs typeface="Arial" panose="020B0604020202020204" pitchFamily="34" charset="0"/>
                  </a:rPr>
                  <a:t>Query: </a:t>
                </a:r>
                <a14:m>
                  <m:oMath xmlns:m="http://schemas.openxmlformats.org/officeDocument/2006/math">
                    <m:func>
                      <m:funcPr>
                        <m:ctrlPr>
                          <a:rPr lang="en-US" altLang="zh-CN" sz="2000" i="1" smtClean="0">
                            <a:latin typeface="Cambria Math" panose="02040503050406030204" pitchFamily="18" charset="0"/>
                            <a:cs typeface="Arial" panose="020B0604020202020204" pitchFamily="34" charset="0"/>
                          </a:rPr>
                        </m:ctrlPr>
                      </m:funcPr>
                      <m:fName>
                        <m:r>
                          <m:rPr>
                            <m:sty m:val="p"/>
                          </m:rPr>
                          <a:rPr lang="en-US" altLang="zh-CN" sz="2000" b="0" i="0" smtClean="0">
                            <a:latin typeface="Cambria Math" panose="02040503050406030204" pitchFamily="18" charset="0"/>
                            <a:cs typeface="Arial" panose="020B0604020202020204" pitchFamily="34" charset="0"/>
                          </a:rPr>
                          <m:t>min</m:t>
                        </m:r>
                      </m:fName>
                      <m:e>
                        <m:d>
                          <m:dPr>
                            <m:begChr m:val="["/>
                            <m:endChr m:val="]"/>
                            <m:ctrlPr>
                              <a:rPr lang="en-US" altLang="zh-CN" sz="2000" i="1" smtClean="0">
                                <a:latin typeface="Cambria Math" panose="02040503050406030204" pitchFamily="18" charset="0"/>
                                <a:cs typeface="Arial" panose="020B0604020202020204" pitchFamily="34" charset="0"/>
                              </a:rPr>
                            </m:ctrlPr>
                          </m:dPr>
                          <m:e>
                            <m:sSub>
                              <m:sSubPr>
                                <m:ctrlPr>
                                  <a:rPr lang="en-US" altLang="zh-CN" sz="200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h</m:t>
                                </m:r>
                              </m:e>
                              <m:sub>
                                <m:r>
                                  <a:rPr lang="en-US" altLang="zh-CN" sz="2000" b="0" i="1" smtClean="0">
                                    <a:latin typeface="Cambria Math" panose="02040503050406030204" pitchFamily="18" charset="0"/>
                                    <a:cs typeface="Arial" panose="020B0604020202020204" pitchFamily="34" charset="0"/>
                                  </a:rPr>
                                  <m:t>1</m:t>
                                </m:r>
                              </m:sub>
                            </m:sSub>
                            <m:d>
                              <m:dPr>
                                <m:ctrlPr>
                                  <a:rPr lang="en-US" altLang="zh-CN" sz="2000" i="1" smtClean="0">
                                    <a:latin typeface="Cambria Math" panose="02040503050406030204" pitchFamily="18" charset="0"/>
                                    <a:cs typeface="Arial" panose="020B0604020202020204" pitchFamily="34" charset="0"/>
                                  </a:rPr>
                                </m:ctrlPr>
                              </m:dPr>
                              <m:e>
                                <m:r>
                                  <a:rPr lang="en-US" altLang="zh-CN" sz="2000" b="0" i="1" smtClean="0">
                                    <a:latin typeface="Cambria Math" panose="02040503050406030204" pitchFamily="18" charset="0"/>
                                    <a:cs typeface="Arial" panose="020B0604020202020204" pitchFamily="34" charset="0"/>
                                  </a:rPr>
                                  <m:t>𝑒</m:t>
                                </m:r>
                              </m:e>
                            </m:d>
                            <m:r>
                              <a:rPr lang="en-US" altLang="zh-CN" sz="2000" b="0" i="1" smtClean="0">
                                <a:latin typeface="Cambria Math" panose="02040503050406030204" pitchFamily="18" charset="0"/>
                                <a:cs typeface="Arial" panose="020B0604020202020204" pitchFamily="34" charset="0"/>
                              </a:rPr>
                              <m:t>,⋯,</m:t>
                            </m:r>
                            <m:sSub>
                              <m:sSubPr>
                                <m:ctrlPr>
                                  <a:rPr lang="en-US" altLang="zh-CN" sz="200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h</m:t>
                                </m:r>
                              </m:e>
                              <m:sub>
                                <m:r>
                                  <a:rPr lang="en-US" altLang="zh-CN" sz="2000" b="0" i="1" smtClean="0">
                                    <a:latin typeface="Cambria Math" panose="02040503050406030204" pitchFamily="18" charset="0"/>
                                    <a:cs typeface="Arial" panose="020B0604020202020204" pitchFamily="34" charset="0"/>
                                  </a:rPr>
                                  <m:t>𝑑</m:t>
                                </m:r>
                              </m:sub>
                            </m:sSub>
                            <m:d>
                              <m:dPr>
                                <m:ctrlPr>
                                  <a:rPr lang="en-US" altLang="zh-CN" sz="2000" i="1" smtClean="0">
                                    <a:latin typeface="Cambria Math" panose="02040503050406030204" pitchFamily="18" charset="0"/>
                                    <a:cs typeface="Arial" panose="020B0604020202020204" pitchFamily="34" charset="0"/>
                                  </a:rPr>
                                </m:ctrlPr>
                              </m:dPr>
                              <m:e>
                                <m:r>
                                  <a:rPr lang="en-US" altLang="zh-CN" sz="2000" b="0" i="1" smtClean="0">
                                    <a:latin typeface="Cambria Math" panose="02040503050406030204" pitchFamily="18" charset="0"/>
                                    <a:cs typeface="Arial" panose="020B0604020202020204" pitchFamily="34" charset="0"/>
                                  </a:rPr>
                                  <m:t>𝑒</m:t>
                                </m:r>
                              </m:e>
                            </m:d>
                          </m:e>
                        </m:d>
                      </m:e>
                    </m:func>
                  </m:oMath>
                </a14:m>
                <a:endParaRPr lang="en-US" altLang="zh-CN" sz="2000" dirty="0">
                  <a:latin typeface="Arial" panose="020B0604020202020204" pitchFamily="34" charset="0"/>
                  <a:cs typeface="Arial" panose="020B0604020202020204" pitchFamily="34" charset="0"/>
                </a:endParaRPr>
              </a:p>
            </p:txBody>
          </p:sp>
        </mc:Choice>
        <mc:Fallback xmlns="">
          <p:sp>
            <p:nvSpPr>
              <p:cNvPr id="66" name="文本框 65">
                <a:extLst>
                  <a:ext uri="{FF2B5EF4-FFF2-40B4-BE49-F238E27FC236}">
                    <a16:creationId xmlns:a16="http://schemas.microsoft.com/office/drawing/2014/main" id="{31F93E39-1B96-A44E-B540-A30E3AF325E6}"/>
                  </a:ext>
                </a:extLst>
              </p:cNvPr>
              <p:cNvSpPr txBox="1">
                <a:spLocks noRot="1" noChangeAspect="1" noMove="1" noResize="1" noEditPoints="1" noAdjustHandles="1" noChangeArrowheads="1" noChangeShapeType="1" noTextEdit="1"/>
              </p:cNvSpPr>
              <p:nvPr/>
            </p:nvSpPr>
            <p:spPr>
              <a:xfrm>
                <a:off x="835298" y="1215517"/>
                <a:ext cx="9893662" cy="4862870"/>
              </a:xfrm>
              <a:prstGeom prst="rect">
                <a:avLst/>
              </a:prstGeom>
              <a:blipFill>
                <a:blip r:embed="rId5"/>
                <a:stretch>
                  <a:fillRect t="-521" b="-1302"/>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3705977148"/>
      </p:ext>
    </p:extLst>
  </p:cSld>
  <p:clrMapOvr>
    <a:masterClrMapping/>
  </p:clrMapOvr>
  <mc:AlternateContent xmlns:mc="http://schemas.openxmlformats.org/markup-compatibility/2006" xmlns:p14="http://schemas.microsoft.com/office/powerpoint/2010/main">
    <mc:Choice Requires="p14">
      <p:transition spd="med" p14:dur="700" advTm="47446">
        <p:fade/>
      </p:transition>
    </mc:Choice>
    <mc:Fallback xmlns="">
      <p:transition spd="med" advTm="47446">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7" y="308511"/>
            <a:ext cx="6392002" cy="46166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Experiments on Distributed Data Streams</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6" name="图片 5">
            <a:extLst>
              <a:ext uri="{FF2B5EF4-FFF2-40B4-BE49-F238E27FC236}">
                <a16:creationId xmlns:a16="http://schemas.microsoft.com/office/drawing/2014/main" id="{6E36BCD2-76C7-5341-9475-2568BEAD6DD7}"/>
              </a:ext>
            </a:extLst>
          </p:cNvPr>
          <p:cNvPicPr>
            <a:picLocks noChangeAspect="1"/>
          </p:cNvPicPr>
          <p:nvPr/>
        </p:nvPicPr>
        <p:blipFill>
          <a:blip r:embed="rId3"/>
          <a:stretch>
            <a:fillRect/>
          </a:stretch>
        </p:blipFill>
        <p:spPr>
          <a:xfrm>
            <a:off x="1776000" y="1292430"/>
            <a:ext cx="8640000" cy="2424304"/>
          </a:xfrm>
          <a:prstGeom prst="rect">
            <a:avLst/>
          </a:prstGeom>
        </p:spPr>
      </p:pic>
      <p:pic>
        <p:nvPicPr>
          <p:cNvPr id="10" name="图片 9">
            <a:extLst>
              <a:ext uri="{FF2B5EF4-FFF2-40B4-BE49-F238E27FC236}">
                <a16:creationId xmlns:a16="http://schemas.microsoft.com/office/drawing/2014/main" id="{17A9B921-C3AB-6341-AD23-F952846D3991}"/>
              </a:ext>
            </a:extLst>
          </p:cNvPr>
          <p:cNvPicPr>
            <a:picLocks noChangeAspect="1"/>
          </p:cNvPicPr>
          <p:nvPr/>
        </p:nvPicPr>
        <p:blipFill>
          <a:blip r:embed="rId4"/>
          <a:stretch>
            <a:fillRect/>
          </a:stretch>
        </p:blipFill>
        <p:spPr>
          <a:xfrm>
            <a:off x="3936000" y="3716734"/>
            <a:ext cx="4320000" cy="2366118"/>
          </a:xfrm>
          <a:prstGeom prst="rect">
            <a:avLst/>
          </a:prstGeom>
        </p:spPr>
      </p:pic>
    </p:spTree>
    <p:extLst>
      <p:ext uri="{BB962C8B-B14F-4D97-AF65-F5344CB8AC3E}">
        <p14:creationId xmlns:p14="http://schemas.microsoft.com/office/powerpoint/2010/main" val="1709989364"/>
      </p:ext>
    </p:extLst>
  </p:cSld>
  <p:clrMapOvr>
    <a:masterClrMapping/>
  </p:clrMapOvr>
  <mc:AlternateContent xmlns:mc="http://schemas.openxmlformats.org/markup-compatibility/2006" xmlns:p14="http://schemas.microsoft.com/office/powerpoint/2010/main">
    <mc:Choice Requires="p14">
      <p:transition spd="med" p14:dur="700" advTm="6148">
        <p:fade/>
      </p:transition>
    </mc:Choice>
    <mc:Fallback xmlns="">
      <p:transition spd="med" advTm="6148">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7" y="308511"/>
            <a:ext cx="4754513" cy="46166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Experiments on Distributed ML</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7" name="图片 6">
            <a:extLst>
              <a:ext uri="{FF2B5EF4-FFF2-40B4-BE49-F238E27FC236}">
                <a16:creationId xmlns:a16="http://schemas.microsoft.com/office/drawing/2014/main" id="{EB360CAB-CB0E-7D41-8364-CD1A8669B507}"/>
              </a:ext>
            </a:extLst>
          </p:cNvPr>
          <p:cNvPicPr>
            <a:picLocks noChangeAspect="1"/>
          </p:cNvPicPr>
          <p:nvPr/>
        </p:nvPicPr>
        <p:blipFill>
          <a:blip r:embed="rId3"/>
          <a:stretch>
            <a:fillRect/>
          </a:stretch>
        </p:blipFill>
        <p:spPr>
          <a:xfrm>
            <a:off x="1776000" y="2239786"/>
            <a:ext cx="8640000" cy="2378428"/>
          </a:xfrm>
          <a:prstGeom prst="rect">
            <a:avLst/>
          </a:prstGeom>
        </p:spPr>
      </p:pic>
    </p:spTree>
    <p:extLst>
      <p:ext uri="{BB962C8B-B14F-4D97-AF65-F5344CB8AC3E}">
        <p14:creationId xmlns:p14="http://schemas.microsoft.com/office/powerpoint/2010/main" val="344548290"/>
      </p:ext>
    </p:extLst>
  </p:cSld>
  <p:clrMapOvr>
    <a:masterClrMapping/>
  </p:clrMapOvr>
  <mc:AlternateContent xmlns:mc="http://schemas.openxmlformats.org/markup-compatibility/2006" xmlns:p14="http://schemas.microsoft.com/office/powerpoint/2010/main">
    <mc:Choice Requires="p14">
      <p:transition spd="med" p14:dur="700" advTm="6148">
        <p:fade/>
      </p:transition>
    </mc:Choice>
    <mc:Fallback xmlns="">
      <p:transition spd="med" advTm="6148">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1468322"/>
            <a:ext cx="12192000" cy="3886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Text Placeholder 3"/>
          <p:cNvSpPr txBox="1">
            <a:spLocks/>
          </p:cNvSpPr>
          <p:nvPr/>
        </p:nvSpPr>
        <p:spPr>
          <a:xfrm>
            <a:off x="1541464" y="2547939"/>
            <a:ext cx="1641475" cy="1570037"/>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15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04</a:t>
            </a:r>
          </a:p>
        </p:txBody>
      </p:sp>
      <p:sp>
        <p:nvSpPr>
          <p:cNvPr id="19" name="文本框 58"/>
          <p:cNvSpPr txBox="1"/>
          <p:nvPr/>
        </p:nvSpPr>
        <p:spPr>
          <a:xfrm>
            <a:off x="3372467" y="3300413"/>
            <a:ext cx="4079942" cy="830997"/>
          </a:xfrm>
          <a:prstGeom prst="rect">
            <a:avLst/>
          </a:prstGeom>
          <a:noFill/>
        </p:spPr>
        <p:txBody>
          <a:bodyPr wrap="square">
            <a:spAutoFit/>
          </a:bodyPr>
          <a:lstStyle/>
          <a:p>
            <a:pPr>
              <a:defRPr/>
            </a:pPr>
            <a:r>
              <a:rPr kumimoji="1" lang="en-US" altLang="zh-CN" sz="4800" i="1" dirty="0">
                <a:latin typeface="微软雅黑" panose="020B0503020204020204" pitchFamily="34" charset="-122"/>
                <a:ea typeface="微软雅黑" panose="020B0503020204020204" pitchFamily="34" charset="-122"/>
                <a:cs typeface="Arial" panose="020B0604020202020204" pitchFamily="34" charset="0"/>
              </a:rPr>
              <a:t>Summary</a:t>
            </a:r>
            <a:endParaRPr kumimoji="1" lang="zh-CN" altLang="en-US" sz="4800" i="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文本框 59"/>
          <p:cNvSpPr txBox="1"/>
          <p:nvPr/>
        </p:nvSpPr>
        <p:spPr>
          <a:xfrm>
            <a:off x="3363005" y="2773364"/>
            <a:ext cx="2098267" cy="584775"/>
          </a:xfrm>
          <a:prstGeom prst="rect">
            <a:avLst/>
          </a:prstGeom>
          <a:noFill/>
        </p:spPr>
        <p:txBody>
          <a:bodyPr wrap="none">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Part Four</a:t>
            </a:r>
            <a:endParaRPr lang="zh-CN" altLang="en-US"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等腰三角形 20"/>
          <p:cNvSpPr/>
          <p:nvPr/>
        </p:nvSpPr>
        <p:spPr>
          <a:xfrm rot="9233090">
            <a:off x="8731250" y="2454275"/>
            <a:ext cx="266700" cy="230188"/>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2" name="等腰三角形 21"/>
          <p:cNvSpPr/>
          <p:nvPr/>
        </p:nvSpPr>
        <p:spPr>
          <a:xfrm rot="15569576">
            <a:off x="8378826" y="3128963"/>
            <a:ext cx="396875" cy="342900"/>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3" name="等腰三角形 22"/>
          <p:cNvSpPr/>
          <p:nvPr/>
        </p:nvSpPr>
        <p:spPr>
          <a:xfrm rot="21371394">
            <a:off x="8247063" y="1804989"/>
            <a:ext cx="266700" cy="230187"/>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4" name="等腰三角形 23"/>
          <p:cNvSpPr/>
          <p:nvPr/>
        </p:nvSpPr>
        <p:spPr>
          <a:xfrm rot="12912161">
            <a:off x="9288463" y="3487739"/>
            <a:ext cx="944562" cy="815975"/>
          </a:xfrm>
          <a:prstGeom prst="triangl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5" name="等腰三角形 24"/>
          <p:cNvSpPr/>
          <p:nvPr/>
        </p:nvSpPr>
        <p:spPr>
          <a:xfrm rot="12912161">
            <a:off x="9156700" y="3427413"/>
            <a:ext cx="1176338" cy="1014412"/>
          </a:xfrm>
          <a:prstGeom prst="triangle">
            <a:avLst/>
          </a:prstGeom>
          <a:noFill/>
          <a:ln w="12700" cap="flat" cmpd="sng" algn="ctr">
            <a:solidFill>
              <a:schemeClr val="accent1"/>
            </a:solidFill>
            <a:prstDash val="solid"/>
            <a:miter lim="800000"/>
          </a:ln>
          <a:effectLst/>
        </p:spPr>
        <p:txBody>
          <a:bodyPr anchor="ctr"/>
          <a:lstStyle/>
          <a:p>
            <a:pPr algn="ctr">
              <a:defRPr/>
            </a:pPr>
            <a:endParaRPr lang="zh-CN" altLang="en-US" kern="0">
              <a:solidFill>
                <a:srgbClr val="FFC20F"/>
              </a:solidFill>
              <a:ea typeface="幼圆"/>
            </a:endParaRPr>
          </a:p>
        </p:txBody>
      </p:sp>
      <p:sp>
        <p:nvSpPr>
          <p:cNvPr id="26" name="椭圆 25"/>
          <p:cNvSpPr/>
          <p:nvPr/>
        </p:nvSpPr>
        <p:spPr>
          <a:xfrm rot="9110320">
            <a:off x="10477500" y="37925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a:endParaRPr>
          </a:p>
        </p:txBody>
      </p:sp>
      <p:sp>
        <p:nvSpPr>
          <p:cNvPr id="27" name="椭圆 26"/>
          <p:cNvSpPr/>
          <p:nvPr/>
        </p:nvSpPr>
        <p:spPr>
          <a:xfrm rot="9110320">
            <a:off x="9388475" y="4295775"/>
            <a:ext cx="115888" cy="115888"/>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a:endParaRPr>
          </a:p>
        </p:txBody>
      </p:sp>
      <p:sp>
        <p:nvSpPr>
          <p:cNvPr id="28" name="椭圆 27"/>
          <p:cNvSpPr/>
          <p:nvPr/>
        </p:nvSpPr>
        <p:spPr>
          <a:xfrm rot="9110320">
            <a:off x="9505950" y="31321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a:endParaRPr>
          </a:p>
        </p:txBody>
      </p:sp>
      <p:sp>
        <p:nvSpPr>
          <p:cNvPr id="29" name="等腰三角形 28"/>
          <p:cNvSpPr/>
          <p:nvPr/>
        </p:nvSpPr>
        <p:spPr>
          <a:xfrm rot="18210217">
            <a:off x="7838282" y="2162970"/>
            <a:ext cx="127000" cy="109537"/>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30" name="等腰三角形 29"/>
          <p:cNvSpPr/>
          <p:nvPr/>
        </p:nvSpPr>
        <p:spPr>
          <a:xfrm rot="8748521">
            <a:off x="8196264" y="2314575"/>
            <a:ext cx="128587" cy="109538"/>
          </a:xfrm>
          <a:prstGeom prst="triangl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cxnSp>
        <p:nvCxnSpPr>
          <p:cNvPr id="31" name="Straight Connector 13"/>
          <p:cNvCxnSpPr>
            <a:cxnSpLocks noChangeShapeType="1"/>
          </p:cNvCxnSpPr>
          <p:nvPr/>
        </p:nvCxnSpPr>
        <p:spPr bwMode="auto">
          <a:xfrm flipH="1">
            <a:off x="1524000" y="4110038"/>
            <a:ext cx="6732588"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7208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7" y="308511"/>
            <a:ext cx="3128513" cy="46166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Conclusion</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6" name="文本框 5">
            <a:extLst>
              <a:ext uri="{FF2B5EF4-FFF2-40B4-BE49-F238E27FC236}">
                <a16:creationId xmlns:a16="http://schemas.microsoft.com/office/drawing/2014/main" id="{83EEDBBC-36E5-4190-8D2C-A43DA5E85B6F}"/>
              </a:ext>
            </a:extLst>
          </p:cNvPr>
          <p:cNvSpPr txBox="1"/>
          <p:nvPr/>
        </p:nvSpPr>
        <p:spPr>
          <a:xfrm>
            <a:off x="1341487" y="1843950"/>
            <a:ext cx="8991600" cy="4031873"/>
          </a:xfrm>
          <a:prstGeom prst="rect">
            <a:avLst/>
          </a:prstGeom>
          <a:noFill/>
        </p:spPr>
        <p:txBody>
          <a:bodyPr wrap="square" rtlCol="0">
            <a:spAutoFit/>
          </a:bodyPr>
          <a:lstStyle/>
          <a:p>
            <a:pPr marL="800100" lvl="1" indent="-342900" algn="just">
              <a:spcAft>
                <a:spcPts val="1200"/>
              </a:spcAft>
              <a:buFont typeface="Arial" panose="020B0604020202020204" pitchFamily="34" charset="0"/>
              <a:buChar char="•"/>
            </a:pPr>
            <a:r>
              <a:rPr lang="en-US" altLang="zh-CN" sz="2400" dirty="0">
                <a:solidFill>
                  <a:srgbClr val="C00000"/>
                </a:solidFill>
                <a:latin typeface="Arial" panose="020B0604020202020204" pitchFamily="34" charset="0"/>
                <a:cs typeface="Arial" panose="020B0604020202020204" pitchFamily="34" charset="0"/>
              </a:rPr>
              <a:t>Efficiency: </a:t>
            </a:r>
            <a:r>
              <a:rPr lang="en-US" altLang="zh-CN" sz="2400" dirty="0">
                <a:latin typeface="Arial" panose="020B0604020202020204" pitchFamily="34" charset="0"/>
                <a:cs typeface="Arial" panose="020B0604020202020204" pitchFamily="34" charset="0"/>
              </a:rPr>
              <a:t>Cluster-Reduce can compress a 160MB sketch within </a:t>
            </a:r>
            <a:r>
              <a:rPr lang="en-US" altLang="zh-CN" sz="2400" dirty="0">
                <a:solidFill>
                  <a:srgbClr val="C00000"/>
                </a:solidFill>
                <a:latin typeface="Arial" panose="020B0604020202020204" pitchFamily="34" charset="0"/>
                <a:cs typeface="Arial" panose="020B0604020202020204" pitchFamily="34" charset="0"/>
              </a:rPr>
              <a:t>1 second</a:t>
            </a:r>
            <a:r>
              <a:rPr lang="en-US" altLang="zh-CN" sz="2400" dirty="0">
                <a:latin typeface="Arial" panose="020B0604020202020204" pitchFamily="34" charset="0"/>
                <a:cs typeface="Arial" panose="020B0604020202020204" pitchFamily="34" charset="0"/>
              </a:rPr>
              <a:t>, using a single thread running on a 4.2GHz CPU.</a:t>
            </a:r>
          </a:p>
          <a:p>
            <a:pPr marL="800100" lvl="1" indent="-342900" algn="just">
              <a:spcAft>
                <a:spcPts val="1200"/>
              </a:spcAft>
              <a:buFont typeface="Arial" panose="020B0604020202020204" pitchFamily="34" charset="0"/>
              <a:buChar char="•"/>
            </a:pPr>
            <a:r>
              <a:rPr lang="en-US" altLang="zh-CN" sz="2400" dirty="0">
                <a:solidFill>
                  <a:srgbClr val="C00000"/>
                </a:solidFill>
                <a:latin typeface="Arial" panose="020B0604020202020204" pitchFamily="34" charset="0"/>
                <a:cs typeface="Arial" panose="020B0604020202020204" pitchFamily="34" charset="0"/>
              </a:rPr>
              <a:t>Direct Query: </a:t>
            </a:r>
            <a:r>
              <a:rPr lang="en-US" altLang="zh-CN" sz="2400" dirty="0">
                <a:latin typeface="Arial" panose="020B0604020202020204" pitchFamily="34" charset="0"/>
                <a:cs typeface="Arial" panose="020B0604020202020204" pitchFamily="34" charset="0"/>
              </a:rPr>
              <a:t>the compressed sketch can be directly queried, with a throughput of </a:t>
            </a:r>
            <a:r>
              <a:rPr lang="en-US" altLang="zh-CN" sz="2400" dirty="0">
                <a:solidFill>
                  <a:srgbClr val="C00000"/>
                </a:solidFill>
                <a:latin typeface="Arial" panose="020B0604020202020204" pitchFamily="34" charset="0"/>
                <a:cs typeface="Arial" panose="020B0604020202020204" pitchFamily="34" charset="0"/>
              </a:rPr>
              <a:t>14.7M</a:t>
            </a:r>
            <a:r>
              <a:rPr lang="en-US" altLang="zh-CN" sz="2400" dirty="0">
                <a:latin typeface="Arial" panose="020B0604020202020204" pitchFamily="34" charset="0"/>
                <a:cs typeface="Arial" panose="020B0604020202020204" pitchFamily="34" charset="0"/>
              </a:rPr>
              <a:t> queries per second.</a:t>
            </a:r>
          </a:p>
          <a:p>
            <a:pPr marL="800100" lvl="1" indent="-342900" algn="just">
              <a:spcAft>
                <a:spcPts val="1200"/>
              </a:spcAft>
              <a:buFont typeface="Arial" panose="020B0604020202020204" pitchFamily="34" charset="0"/>
              <a:buChar char="•"/>
            </a:pPr>
            <a:r>
              <a:rPr lang="en-US" altLang="zh-CN" sz="2400" dirty="0">
                <a:solidFill>
                  <a:srgbClr val="C00000"/>
                </a:solidFill>
                <a:latin typeface="Arial" panose="020B0604020202020204" pitchFamily="34" charset="0"/>
                <a:cs typeface="Arial" panose="020B0604020202020204" pitchFamily="34" charset="0"/>
              </a:rPr>
              <a:t>Accuracy: </a:t>
            </a:r>
            <a:r>
              <a:rPr lang="en-US" altLang="zh-CN" sz="2400" dirty="0">
                <a:latin typeface="Arial" panose="020B0604020202020204" pitchFamily="34" charset="0"/>
                <a:cs typeface="Arial" panose="020B0604020202020204" pitchFamily="34" charset="0"/>
              </a:rPr>
              <a:t>the compressed sketch can achieve up to </a:t>
            </a:r>
            <a:r>
              <a:rPr lang="en-US" altLang="zh-CN" sz="2400" dirty="0">
                <a:solidFill>
                  <a:srgbClr val="C00000"/>
                </a:solidFill>
                <a:latin typeface="Arial" panose="020B0604020202020204" pitchFamily="34" charset="0"/>
                <a:cs typeface="Arial" panose="020B0604020202020204" pitchFamily="34" charset="0"/>
              </a:rPr>
              <a:t>60 times smaller error</a:t>
            </a:r>
            <a:r>
              <a:rPr lang="en-US" altLang="zh-CN" sz="2400" dirty="0">
                <a:latin typeface="Arial" panose="020B0604020202020204" pitchFamily="34" charset="0"/>
                <a:cs typeface="Arial" panose="020B0604020202020204" pitchFamily="34" charset="0"/>
              </a:rPr>
              <a:t> than the prior works.</a:t>
            </a:r>
          </a:p>
          <a:p>
            <a:pPr marL="800100" lvl="1" indent="-342900" algn="ctr">
              <a:spcAft>
                <a:spcPts val="1200"/>
              </a:spcAft>
              <a:buFont typeface="Arial" panose="020B0604020202020204" pitchFamily="34" charset="0"/>
              <a:buChar char="•"/>
            </a:pPr>
            <a:endParaRPr lang="en-US" altLang="zh-CN" sz="2400" dirty="0">
              <a:latin typeface="Arial" panose="020B0604020202020204" pitchFamily="34" charset="0"/>
              <a:cs typeface="Arial" panose="020B0604020202020204" pitchFamily="34" charset="0"/>
            </a:endParaRPr>
          </a:p>
          <a:p>
            <a:pPr marL="800100" lvl="1" indent="-342900" algn="r">
              <a:spcAft>
                <a:spcPts val="1200"/>
              </a:spcAft>
              <a:buFont typeface="Arial" panose="020B0604020202020204" pitchFamily="34" charset="0"/>
              <a:buChar char="•"/>
            </a:pPr>
            <a:r>
              <a:rPr lang="en-US" altLang="zh-CN" sz="2400" dirty="0">
                <a:solidFill>
                  <a:schemeClr val="tx1">
                    <a:lumMod val="50000"/>
                    <a:lumOff val="50000"/>
                  </a:schemeClr>
                </a:solidFill>
                <a:latin typeface="Arial" panose="020B0604020202020204" pitchFamily="34" charset="0"/>
                <a:cs typeface="Arial" panose="020B0604020202020204" pitchFamily="34" charset="0"/>
              </a:rPr>
              <a:t>E-mail: </a:t>
            </a:r>
            <a:r>
              <a:rPr lang="en-US" altLang="zh-CN" sz="2400" dirty="0" err="1">
                <a:solidFill>
                  <a:schemeClr val="tx1">
                    <a:lumMod val="50000"/>
                    <a:lumOff val="50000"/>
                  </a:schemeClr>
                </a:solidFill>
                <a:latin typeface="Arial" panose="020B0604020202020204" pitchFamily="34" charset="0"/>
                <a:cs typeface="Arial" panose="020B0604020202020204" pitchFamily="34" charset="0"/>
              </a:rPr>
              <a:t>zyk@pku.edu.cn</a:t>
            </a:r>
            <a:endParaRPr lang="en-US" altLang="zh-CN" sz="24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23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671546" y="308511"/>
            <a:ext cx="6569324" cy="461665"/>
          </a:xfrm>
          <a:prstGeom prst="rect">
            <a:avLst/>
          </a:prstGeom>
          <a:noFill/>
        </p:spPr>
        <p:txBody>
          <a:bodyPr wrap="square" rtlCol="0">
            <a:spAutoFit/>
          </a:bodyPr>
          <a:lstStyle/>
          <a:p>
            <a:r>
              <a:rPr lang="en-US" altLang="zh-CN" sz="2400" dirty="0"/>
              <a:t>Count-Min Sketch</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218" name="立方体 217">
            <a:extLst>
              <a:ext uri="{FF2B5EF4-FFF2-40B4-BE49-F238E27FC236}">
                <a16:creationId xmlns:a16="http://schemas.microsoft.com/office/drawing/2014/main" id="{A19C6329-CDC8-4892-8F87-584E2DECCACF}"/>
              </a:ext>
            </a:extLst>
          </p:cNvPr>
          <p:cNvSpPr/>
          <p:nvPr/>
        </p:nvSpPr>
        <p:spPr>
          <a:xfrm>
            <a:off x="7921573" y="3174639"/>
            <a:ext cx="396806" cy="406853"/>
          </a:xfrm>
          <a:prstGeom prst="cube">
            <a:avLst/>
          </a:prstGeom>
          <a:solidFill>
            <a:schemeClr val="accent6">
              <a:lumMod val="60000"/>
              <a:lumOff val="40000"/>
            </a:schemeClr>
          </a:solidFill>
          <a:ln w="1270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222" name="立方体 221">
            <a:extLst>
              <a:ext uri="{FF2B5EF4-FFF2-40B4-BE49-F238E27FC236}">
                <a16:creationId xmlns:a16="http://schemas.microsoft.com/office/drawing/2014/main" id="{FE5CF489-155B-4DD3-9F2E-36D723F5D5E3}"/>
              </a:ext>
            </a:extLst>
          </p:cNvPr>
          <p:cNvSpPr/>
          <p:nvPr/>
        </p:nvSpPr>
        <p:spPr>
          <a:xfrm>
            <a:off x="7244917" y="3174639"/>
            <a:ext cx="396806" cy="389084"/>
          </a:xfrm>
          <a:prstGeom prst="cube">
            <a:avLst/>
          </a:prstGeom>
          <a:solidFill>
            <a:schemeClr val="accent4">
              <a:lumMod val="60000"/>
              <a:lumOff val="40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B</a:t>
            </a:r>
            <a:endParaRPr kumimoji="1" lang="zh-CN" altLang="en-US" dirty="0">
              <a:solidFill>
                <a:schemeClr val="tx1"/>
              </a:solidFill>
            </a:endParaRPr>
          </a:p>
        </p:txBody>
      </p:sp>
      <p:sp>
        <p:nvSpPr>
          <p:cNvPr id="226" name="立方体 225">
            <a:extLst>
              <a:ext uri="{FF2B5EF4-FFF2-40B4-BE49-F238E27FC236}">
                <a16:creationId xmlns:a16="http://schemas.microsoft.com/office/drawing/2014/main" id="{EE5B1C05-6FD7-4F7B-9842-29128233966B}"/>
              </a:ext>
            </a:extLst>
          </p:cNvPr>
          <p:cNvSpPr/>
          <p:nvPr/>
        </p:nvSpPr>
        <p:spPr>
          <a:xfrm>
            <a:off x="6568261"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mc:AlternateContent xmlns:mc="http://schemas.openxmlformats.org/markup-compatibility/2006" xmlns:a14="http://schemas.microsoft.com/office/drawing/2010/main">
        <mc:Choice Requires="a14">
          <p:sp>
            <p:nvSpPr>
              <p:cNvPr id="315" name="文本框 314">
                <a:extLst>
                  <a:ext uri="{FF2B5EF4-FFF2-40B4-BE49-F238E27FC236}">
                    <a16:creationId xmlns:a16="http://schemas.microsoft.com/office/drawing/2014/main" id="{6A635169-FDBF-4933-B093-2143BF77F2AD}"/>
                  </a:ext>
                </a:extLst>
              </p:cNvPr>
              <p:cNvSpPr txBox="1"/>
              <p:nvPr/>
            </p:nvSpPr>
            <p:spPr>
              <a:xfrm>
                <a:off x="3921304" y="4554359"/>
                <a:ext cx="3392886" cy="400110"/>
              </a:xfrm>
              <a:prstGeom prst="rect">
                <a:avLst/>
              </a:prstGeom>
              <a:noFill/>
            </p:spPr>
            <p:txBody>
              <a:bodyPr wrap="square" rtlCol="0">
                <a:spAutoFit/>
              </a:bodyPr>
              <a:lstStyle/>
              <a:p>
                <a:r>
                  <a:rPr lang="en-US" altLang="zh-CN" sz="2000" dirty="0"/>
                  <a:t>CM sketch with </a:t>
                </a:r>
                <a14:m>
                  <m:oMath xmlns:m="http://schemas.openxmlformats.org/officeDocument/2006/math">
                    <m:r>
                      <a:rPr lang="en-US" altLang="zh-CN" sz="2000" i="1">
                        <a:latin typeface="Cambria Math" panose="02040503050406030204" pitchFamily="18" charset="0"/>
                      </a:rPr>
                      <m:t>𝑤</m:t>
                    </m:r>
                    <m:r>
                      <a:rPr lang="en-US" altLang="zh-CN" sz="2000" b="0" i="1" smtClean="0">
                        <a:latin typeface="Cambria Math" panose="02040503050406030204" pitchFamily="18" charset="0"/>
                      </a:rPr>
                      <m:t>=16, </m:t>
                    </m:r>
                    <m:r>
                      <a:rPr lang="en-US" altLang="zh-CN" sz="2000" b="0" i="1" smtClean="0">
                        <a:latin typeface="Cambria Math" panose="02040503050406030204" pitchFamily="18" charset="0"/>
                      </a:rPr>
                      <m:t>𝑑</m:t>
                    </m:r>
                    <m:r>
                      <a:rPr lang="en-US" altLang="zh-CN" sz="2000" b="0" i="1" smtClean="0">
                        <a:latin typeface="Cambria Math" panose="02040503050406030204" pitchFamily="18" charset="0"/>
                      </a:rPr>
                      <m:t>=3</m:t>
                    </m:r>
                  </m:oMath>
                </a14:m>
                <a:endParaRPr lang="zh-CN" altLang="en-US" sz="2000" dirty="0"/>
              </a:p>
            </p:txBody>
          </p:sp>
        </mc:Choice>
        <mc:Fallback xmlns="">
          <p:sp>
            <p:nvSpPr>
              <p:cNvPr id="315" name="文本框 314">
                <a:extLst>
                  <a:ext uri="{FF2B5EF4-FFF2-40B4-BE49-F238E27FC236}">
                    <a16:creationId xmlns:a16="http://schemas.microsoft.com/office/drawing/2014/main" id="{6A635169-FDBF-4933-B093-2143BF77F2AD}"/>
                  </a:ext>
                </a:extLst>
              </p:cNvPr>
              <p:cNvSpPr txBox="1">
                <a:spLocks noRot="1" noChangeAspect="1" noMove="1" noResize="1" noEditPoints="1" noAdjustHandles="1" noChangeArrowheads="1" noChangeShapeType="1" noTextEdit="1"/>
              </p:cNvSpPr>
              <p:nvPr/>
            </p:nvSpPr>
            <p:spPr>
              <a:xfrm>
                <a:off x="3921304" y="4554359"/>
                <a:ext cx="3392886" cy="400110"/>
              </a:xfrm>
              <a:prstGeom prst="rect">
                <a:avLst/>
              </a:prstGeom>
              <a:blipFill>
                <a:blip r:embed="rId4"/>
                <a:stretch>
                  <a:fillRect l="-1866" t="-6061" b="-24242"/>
                </a:stretch>
              </a:blipFill>
            </p:spPr>
            <p:txBody>
              <a:bodyPr/>
              <a:lstStyle/>
              <a:p>
                <a:r>
                  <a:rPr lang="zh-CN" altLang="en-US">
                    <a:noFill/>
                  </a:rPr>
                  <a:t> </a:t>
                </a:r>
              </a:p>
            </p:txBody>
          </p:sp>
        </mc:Fallback>
      </mc:AlternateContent>
      <p:sp>
        <p:nvSpPr>
          <p:cNvPr id="23" name="立方体 22">
            <a:extLst>
              <a:ext uri="{FF2B5EF4-FFF2-40B4-BE49-F238E27FC236}">
                <a16:creationId xmlns:a16="http://schemas.microsoft.com/office/drawing/2014/main" id="{0991E327-A44F-F447-AA3C-A4951A7027D9}"/>
              </a:ext>
            </a:extLst>
          </p:cNvPr>
          <p:cNvSpPr/>
          <p:nvPr/>
        </p:nvSpPr>
        <p:spPr>
          <a:xfrm>
            <a:off x="5897597"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sp>
        <p:nvSpPr>
          <p:cNvPr id="24" name="立方体 23">
            <a:extLst>
              <a:ext uri="{FF2B5EF4-FFF2-40B4-BE49-F238E27FC236}">
                <a16:creationId xmlns:a16="http://schemas.microsoft.com/office/drawing/2014/main" id="{F515AAD7-C0F5-4F40-927A-91953D7EA7CC}"/>
              </a:ext>
            </a:extLst>
          </p:cNvPr>
          <p:cNvSpPr/>
          <p:nvPr/>
        </p:nvSpPr>
        <p:spPr>
          <a:xfrm>
            <a:off x="5220941" y="3174639"/>
            <a:ext cx="396806" cy="406853"/>
          </a:xfrm>
          <a:prstGeom prst="cube">
            <a:avLst/>
          </a:prstGeom>
          <a:solidFill>
            <a:schemeClr val="accent6">
              <a:lumMod val="60000"/>
              <a:lumOff val="40000"/>
            </a:schemeClr>
          </a:solidFill>
          <a:ln w="1270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25" name="立方体 24">
            <a:extLst>
              <a:ext uri="{FF2B5EF4-FFF2-40B4-BE49-F238E27FC236}">
                <a16:creationId xmlns:a16="http://schemas.microsoft.com/office/drawing/2014/main" id="{BDC8C203-E142-4445-B1E6-84BED0C79427}"/>
              </a:ext>
            </a:extLst>
          </p:cNvPr>
          <p:cNvSpPr/>
          <p:nvPr/>
        </p:nvSpPr>
        <p:spPr>
          <a:xfrm>
            <a:off x="4544285" y="3174639"/>
            <a:ext cx="396806" cy="389084"/>
          </a:xfrm>
          <a:prstGeom prst="cube">
            <a:avLst/>
          </a:prstGeom>
          <a:solidFill>
            <a:schemeClr val="accent4">
              <a:lumMod val="60000"/>
              <a:lumOff val="40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B</a:t>
            </a:r>
            <a:endParaRPr kumimoji="1" lang="zh-CN" altLang="en-US" dirty="0">
              <a:solidFill>
                <a:schemeClr val="tx1"/>
              </a:solidFill>
            </a:endParaRPr>
          </a:p>
        </p:txBody>
      </p:sp>
      <p:sp>
        <p:nvSpPr>
          <p:cNvPr id="34" name="立方体 33">
            <a:extLst>
              <a:ext uri="{FF2B5EF4-FFF2-40B4-BE49-F238E27FC236}">
                <a16:creationId xmlns:a16="http://schemas.microsoft.com/office/drawing/2014/main" id="{39135DEF-BAD9-334C-9F4E-3DC4D94797B5}"/>
              </a:ext>
            </a:extLst>
          </p:cNvPr>
          <p:cNvSpPr/>
          <p:nvPr/>
        </p:nvSpPr>
        <p:spPr>
          <a:xfrm>
            <a:off x="3867629"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sp>
        <p:nvSpPr>
          <p:cNvPr id="35" name="立方体 34">
            <a:extLst>
              <a:ext uri="{FF2B5EF4-FFF2-40B4-BE49-F238E27FC236}">
                <a16:creationId xmlns:a16="http://schemas.microsoft.com/office/drawing/2014/main" id="{8CDB11F2-7730-574E-A613-BA8E784455AF}"/>
              </a:ext>
            </a:extLst>
          </p:cNvPr>
          <p:cNvSpPr/>
          <p:nvPr/>
        </p:nvSpPr>
        <p:spPr>
          <a:xfrm>
            <a:off x="3196965"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graphicFrame>
        <p:nvGraphicFramePr>
          <p:cNvPr id="4" name="表格 4">
            <a:extLst>
              <a:ext uri="{FF2B5EF4-FFF2-40B4-BE49-F238E27FC236}">
                <a16:creationId xmlns:a16="http://schemas.microsoft.com/office/drawing/2014/main" id="{7DF5E1FC-FD6C-2A43-AB84-3FC859D490BE}"/>
              </a:ext>
            </a:extLst>
          </p:cNvPr>
          <p:cNvGraphicFramePr>
            <a:graphicFrameLocks noGrp="1"/>
          </p:cNvGraphicFramePr>
          <p:nvPr>
            <p:extLst>
              <p:ext uri="{D42A27DB-BD31-4B8C-83A1-F6EECF244321}">
                <p14:modId xmlns:p14="http://schemas.microsoft.com/office/powerpoint/2010/main" val="2377814404"/>
              </p:ext>
            </p:extLst>
          </p:nvPr>
        </p:nvGraphicFramePr>
        <p:xfrm>
          <a:off x="2713683" y="3882505"/>
          <a:ext cx="5808128" cy="370840"/>
        </p:xfrm>
        <a:graphic>
          <a:graphicData uri="http://schemas.openxmlformats.org/drawingml/2006/table">
            <a:tbl>
              <a:tblPr>
                <a:tableStyleId>{5C22544A-7EE6-4342-B048-85BDC9FD1C3A}</a:tableStyleId>
              </a:tblPr>
              <a:tblGrid>
                <a:gridCol w="363008">
                  <a:extLst>
                    <a:ext uri="{9D8B030D-6E8A-4147-A177-3AD203B41FA5}">
                      <a16:colId xmlns:a16="http://schemas.microsoft.com/office/drawing/2014/main" val="2738747836"/>
                    </a:ext>
                  </a:extLst>
                </a:gridCol>
                <a:gridCol w="363008">
                  <a:extLst>
                    <a:ext uri="{9D8B030D-6E8A-4147-A177-3AD203B41FA5}">
                      <a16:colId xmlns:a16="http://schemas.microsoft.com/office/drawing/2014/main" val="3007020004"/>
                    </a:ext>
                  </a:extLst>
                </a:gridCol>
                <a:gridCol w="363008">
                  <a:extLst>
                    <a:ext uri="{9D8B030D-6E8A-4147-A177-3AD203B41FA5}">
                      <a16:colId xmlns:a16="http://schemas.microsoft.com/office/drawing/2014/main" val="2219500947"/>
                    </a:ext>
                  </a:extLst>
                </a:gridCol>
                <a:gridCol w="363008">
                  <a:extLst>
                    <a:ext uri="{9D8B030D-6E8A-4147-A177-3AD203B41FA5}">
                      <a16:colId xmlns:a16="http://schemas.microsoft.com/office/drawing/2014/main" val="4195890735"/>
                    </a:ext>
                  </a:extLst>
                </a:gridCol>
                <a:gridCol w="363008">
                  <a:extLst>
                    <a:ext uri="{9D8B030D-6E8A-4147-A177-3AD203B41FA5}">
                      <a16:colId xmlns:a16="http://schemas.microsoft.com/office/drawing/2014/main" val="2405922084"/>
                    </a:ext>
                  </a:extLst>
                </a:gridCol>
                <a:gridCol w="363008">
                  <a:extLst>
                    <a:ext uri="{9D8B030D-6E8A-4147-A177-3AD203B41FA5}">
                      <a16:colId xmlns:a16="http://schemas.microsoft.com/office/drawing/2014/main" val="2815744128"/>
                    </a:ext>
                  </a:extLst>
                </a:gridCol>
                <a:gridCol w="363008">
                  <a:extLst>
                    <a:ext uri="{9D8B030D-6E8A-4147-A177-3AD203B41FA5}">
                      <a16:colId xmlns:a16="http://schemas.microsoft.com/office/drawing/2014/main" val="4122682286"/>
                    </a:ext>
                  </a:extLst>
                </a:gridCol>
                <a:gridCol w="363008">
                  <a:extLst>
                    <a:ext uri="{9D8B030D-6E8A-4147-A177-3AD203B41FA5}">
                      <a16:colId xmlns:a16="http://schemas.microsoft.com/office/drawing/2014/main" val="1170409115"/>
                    </a:ext>
                  </a:extLst>
                </a:gridCol>
                <a:gridCol w="363008">
                  <a:extLst>
                    <a:ext uri="{9D8B030D-6E8A-4147-A177-3AD203B41FA5}">
                      <a16:colId xmlns:a16="http://schemas.microsoft.com/office/drawing/2014/main" val="2776094739"/>
                    </a:ext>
                  </a:extLst>
                </a:gridCol>
                <a:gridCol w="363008">
                  <a:extLst>
                    <a:ext uri="{9D8B030D-6E8A-4147-A177-3AD203B41FA5}">
                      <a16:colId xmlns:a16="http://schemas.microsoft.com/office/drawing/2014/main" val="759513164"/>
                    </a:ext>
                  </a:extLst>
                </a:gridCol>
                <a:gridCol w="363008">
                  <a:extLst>
                    <a:ext uri="{9D8B030D-6E8A-4147-A177-3AD203B41FA5}">
                      <a16:colId xmlns:a16="http://schemas.microsoft.com/office/drawing/2014/main" val="2833226476"/>
                    </a:ext>
                  </a:extLst>
                </a:gridCol>
                <a:gridCol w="363008">
                  <a:extLst>
                    <a:ext uri="{9D8B030D-6E8A-4147-A177-3AD203B41FA5}">
                      <a16:colId xmlns:a16="http://schemas.microsoft.com/office/drawing/2014/main" val="3924288021"/>
                    </a:ext>
                  </a:extLst>
                </a:gridCol>
                <a:gridCol w="363008">
                  <a:extLst>
                    <a:ext uri="{9D8B030D-6E8A-4147-A177-3AD203B41FA5}">
                      <a16:colId xmlns:a16="http://schemas.microsoft.com/office/drawing/2014/main" val="2404981408"/>
                    </a:ext>
                  </a:extLst>
                </a:gridCol>
                <a:gridCol w="363008">
                  <a:extLst>
                    <a:ext uri="{9D8B030D-6E8A-4147-A177-3AD203B41FA5}">
                      <a16:colId xmlns:a16="http://schemas.microsoft.com/office/drawing/2014/main" val="2722924464"/>
                    </a:ext>
                  </a:extLst>
                </a:gridCol>
                <a:gridCol w="363008">
                  <a:extLst>
                    <a:ext uri="{9D8B030D-6E8A-4147-A177-3AD203B41FA5}">
                      <a16:colId xmlns:a16="http://schemas.microsoft.com/office/drawing/2014/main" val="3185243706"/>
                    </a:ext>
                  </a:extLst>
                </a:gridCol>
                <a:gridCol w="363008">
                  <a:extLst>
                    <a:ext uri="{9D8B030D-6E8A-4147-A177-3AD203B41FA5}">
                      <a16:colId xmlns:a16="http://schemas.microsoft.com/office/drawing/2014/main" val="2950080947"/>
                    </a:ext>
                  </a:extLst>
                </a:gridCol>
              </a:tblGrid>
              <a:tr h="370840">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3</a:t>
                      </a: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1</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3</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28200987"/>
                  </a:ext>
                </a:extLst>
              </a:tr>
            </a:tbl>
          </a:graphicData>
        </a:graphic>
      </p:graphicFrame>
      <p:cxnSp>
        <p:nvCxnSpPr>
          <p:cNvPr id="5" name="直线箭头连接符 4">
            <a:extLst>
              <a:ext uri="{FF2B5EF4-FFF2-40B4-BE49-F238E27FC236}">
                <a16:creationId xmlns:a16="http://schemas.microsoft.com/office/drawing/2014/main" id="{DB0535B4-AE23-924D-B65C-BDEC9C471F40}"/>
              </a:ext>
            </a:extLst>
          </p:cNvPr>
          <p:cNvCxnSpPr>
            <a:stCxn id="24" idx="3"/>
          </p:cNvCxnSpPr>
          <p:nvPr/>
        </p:nvCxnSpPr>
        <p:spPr>
          <a:xfrm flipH="1">
            <a:off x="3593771" y="3581492"/>
            <a:ext cx="1775972" cy="30101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线箭头连接符 16">
            <a:extLst>
              <a:ext uri="{FF2B5EF4-FFF2-40B4-BE49-F238E27FC236}">
                <a16:creationId xmlns:a16="http://schemas.microsoft.com/office/drawing/2014/main" id="{C189848C-5D12-494B-AE13-46F1B7B0F2F1}"/>
              </a:ext>
            </a:extLst>
          </p:cNvPr>
          <p:cNvCxnSpPr>
            <a:cxnSpLocks/>
            <a:stCxn id="24" idx="3"/>
          </p:cNvCxnSpPr>
          <p:nvPr/>
        </p:nvCxnSpPr>
        <p:spPr>
          <a:xfrm>
            <a:off x="5369743" y="3581492"/>
            <a:ext cx="445841" cy="30101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线箭头连接符 19">
            <a:extLst>
              <a:ext uri="{FF2B5EF4-FFF2-40B4-BE49-F238E27FC236}">
                <a16:creationId xmlns:a16="http://schemas.microsoft.com/office/drawing/2014/main" id="{C95257E8-5C6B-D745-911F-3F2B4A2666D5}"/>
              </a:ext>
            </a:extLst>
          </p:cNvPr>
          <p:cNvCxnSpPr>
            <a:cxnSpLocks/>
            <a:stCxn id="24" idx="3"/>
          </p:cNvCxnSpPr>
          <p:nvPr/>
        </p:nvCxnSpPr>
        <p:spPr>
          <a:xfrm>
            <a:off x="5369743" y="3581492"/>
            <a:ext cx="2649545" cy="30101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C848E18D-A75C-DF44-B85E-5ED4A32ED0D7}"/>
                  </a:ext>
                </a:extLst>
              </p:cNvPr>
              <p:cNvSpPr txBox="1"/>
              <p:nvPr/>
            </p:nvSpPr>
            <p:spPr>
              <a:xfrm>
                <a:off x="835298" y="1215517"/>
                <a:ext cx="9893662" cy="4862870"/>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altLang="zh-CN" sz="2000" dirty="0">
                    <a:solidFill>
                      <a:srgbClr val="C00000"/>
                    </a:solidFill>
                    <a:latin typeface="Arial" panose="020B0604020202020204" pitchFamily="34" charset="0"/>
                    <a:cs typeface="Arial" panose="020B0604020202020204" pitchFamily="34" charset="0"/>
                  </a:rPr>
                  <a:t>Data Structure:</a:t>
                </a:r>
                <a:r>
                  <a:rPr lang="zh-CN" altLang="en-US" sz="2000" dirty="0">
                    <a:solidFill>
                      <a:srgbClr val="C00000"/>
                    </a:solidFill>
                    <a:latin typeface="Arial" panose="020B0604020202020204" pitchFamily="34" charset="0"/>
                    <a:cs typeface="Arial" panose="020B0604020202020204" pitchFamily="34" charset="0"/>
                  </a:rPr>
                  <a:t> </a:t>
                </a:r>
                <a:endParaRPr lang="en-US" altLang="zh-CN" sz="2000" dirty="0">
                  <a:solidFill>
                    <a:srgbClr val="C00000"/>
                  </a:solidFill>
                  <a:latin typeface="Arial" panose="020B0604020202020204" pitchFamily="34" charset="0"/>
                  <a:cs typeface="Arial" panose="020B0604020202020204" pitchFamily="34" charset="0"/>
                </a:endParaRPr>
              </a:p>
              <a:p>
                <a:pPr marL="1257300" lvl="2" indent="-342900">
                  <a:spcAft>
                    <a:spcPts val="1200"/>
                  </a:spcAft>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a counter array </a:t>
                </a:r>
                <a14:m>
                  <m:oMath xmlns:m="http://schemas.openxmlformats.org/officeDocument/2006/math">
                    <m:r>
                      <a:rPr lang="en-US" altLang="zh-CN" sz="2000" b="0" i="1" smtClean="0">
                        <a:latin typeface="Cambria Math" panose="02040503050406030204" pitchFamily="18" charset="0"/>
                      </a:rPr>
                      <m:t>𝐴</m:t>
                    </m:r>
                  </m:oMath>
                </a14:m>
                <a:r>
                  <a:rPr lang="en-US" altLang="zh-CN" sz="2000" dirty="0">
                    <a:latin typeface="Arial" panose="020B0604020202020204" pitchFamily="34" charset="0"/>
                    <a:cs typeface="Arial" panose="020B0604020202020204" pitchFamily="34" charset="0"/>
                  </a:rPr>
                  <a:t> with width </a:t>
                </a:r>
                <a14:m>
                  <m:oMath xmlns:m="http://schemas.openxmlformats.org/officeDocument/2006/math">
                    <m:r>
                      <a:rPr lang="en-US" altLang="zh-CN" sz="2000" b="0" i="1" smtClean="0">
                        <a:latin typeface="Cambria Math" panose="02040503050406030204" pitchFamily="18" charset="0"/>
                      </a:rPr>
                      <m:t>𝑤</m:t>
                    </m:r>
                  </m:oMath>
                </a14:m>
                <a:r>
                  <a:rPr lang="en-US" altLang="zh-CN" sz="2000" dirty="0">
                    <a:latin typeface="Arial" panose="020B0604020202020204" pitchFamily="34" charset="0"/>
                    <a:cs typeface="Arial" panose="020B0604020202020204" pitchFamily="34" charset="0"/>
                  </a:rPr>
                  <a:t>.</a:t>
                </a:r>
              </a:p>
              <a:p>
                <a:pPr marL="1257300" lvl="2" indent="-342900">
                  <a:spcAft>
                    <a:spcPts val="1200"/>
                  </a:spcAft>
                  <a:buFont typeface="Arial" panose="020B0604020202020204" pitchFamily="34" charset="0"/>
                  <a:buChar char="•"/>
                </a:pPr>
                <a14:m>
                  <m:oMath xmlns:m="http://schemas.openxmlformats.org/officeDocument/2006/math">
                    <m:r>
                      <a:rPr lang="en-US" altLang="zh-CN" sz="2000" b="0" i="1" smtClean="0">
                        <a:latin typeface="Cambria Math" panose="02040503050406030204" pitchFamily="18" charset="0"/>
                      </a:rPr>
                      <m:t>𝑑</m:t>
                    </m:r>
                  </m:oMath>
                </a14:m>
                <a:r>
                  <a:rPr lang="en-US" altLang="zh-CN" sz="2000" dirty="0">
                    <a:latin typeface="Arial" panose="020B0604020202020204" pitchFamily="34" charset="0"/>
                    <a:cs typeface="Arial" panose="020B0604020202020204" pitchFamily="34" charset="0"/>
                  </a:rPr>
                  <a:t> hash functions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1</m:t>
                        </m:r>
                      </m:sub>
                    </m:sSub>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m:t>
                        </m:r>
                      </m:e>
                    </m:d>
                    <m:r>
                      <a:rPr lang="en-US" altLang="zh-CN" sz="2000" b="0" i="1" smtClean="0">
                        <a:latin typeface="Cambria Math" panose="02040503050406030204" pitchFamily="18" charset="0"/>
                      </a:rPr>
                      <m:t>,⋯,</m:t>
                    </m:r>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𝑑</m:t>
                        </m:r>
                      </m:sub>
                    </m:sSub>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m:t>
                        </m:r>
                      </m:e>
                    </m:d>
                  </m:oMath>
                </a14:m>
                <a:r>
                  <a:rPr lang="zh-CN" altLang="en-US" sz="2000" dirty="0">
                    <a:latin typeface="Arial" panose="020B0604020202020204" pitchFamily="34" charset="0"/>
                    <a:cs typeface="Arial" panose="020B0604020202020204" pitchFamily="34" charset="0"/>
                  </a:rPr>
                  <a:t>，</a:t>
                </a:r>
                <a:r>
                  <a:rPr lang="en-US" altLang="zh-CN" sz="2000" dirty="0">
                    <a:latin typeface="Arial" panose="020B0604020202020204" pitchFamily="34" charset="0"/>
                    <a:cs typeface="Arial" panose="020B0604020202020204" pitchFamily="34" charset="0"/>
                  </a:rPr>
                  <a:t>each of which maps an item </a:t>
                </a:r>
                <a14:m>
                  <m:oMath xmlns:m="http://schemas.openxmlformats.org/officeDocument/2006/math">
                    <m:r>
                      <a:rPr lang="en-US" altLang="zh-CN" sz="2000" b="0" i="1" smtClean="0">
                        <a:latin typeface="Cambria Math" panose="02040503050406030204" pitchFamily="18" charset="0"/>
                      </a:rPr>
                      <m:t>𝑒</m:t>
                    </m:r>
                  </m:oMath>
                </a14:m>
                <a:r>
                  <a:rPr lang="en-US" altLang="zh-CN" sz="2000" dirty="0">
                    <a:latin typeface="Arial" panose="020B0604020202020204" pitchFamily="34" charset="0"/>
                    <a:cs typeface="Arial" panose="020B0604020202020204" pitchFamily="34" charset="0"/>
                  </a:rPr>
                  <a:t> to a counter.</a:t>
                </a: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r>
                  <a:rPr lang="en-US" altLang="zh-CN" sz="2000" dirty="0">
                    <a:solidFill>
                      <a:srgbClr val="C00000"/>
                    </a:solidFill>
                    <a:latin typeface="Arial" panose="020B0604020202020204" pitchFamily="34" charset="0"/>
                    <a:cs typeface="Arial" panose="020B0604020202020204" pitchFamily="34" charset="0"/>
                  </a:rPr>
                  <a:t>Insert: </a:t>
                </a:r>
                <a14:m>
                  <m:oMath xmlns:m="http://schemas.openxmlformats.org/officeDocument/2006/math">
                    <m:r>
                      <a:rPr lang="en-US" altLang="zh-CN" sz="2000" b="0" i="1" smtClean="0">
                        <a:latin typeface="Cambria Math" panose="02040503050406030204" pitchFamily="18" charset="0"/>
                      </a:rPr>
                      <m:t>𝐴</m:t>
                    </m:r>
                    <m:d>
                      <m:dPr>
                        <m:begChr m:val="["/>
                        <m:endChr m:val="]"/>
                        <m:ctrlPr>
                          <a:rPr lang="en-US" altLang="zh-CN" sz="2000" i="1" smtClean="0">
                            <a:latin typeface="Cambria Math" panose="02040503050406030204" pitchFamily="18" charset="0"/>
                          </a:rPr>
                        </m:ctrlPr>
                      </m:dPr>
                      <m:e>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𝑖</m:t>
                            </m:r>
                          </m:sub>
                        </m:sSub>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𝑒</m:t>
                            </m:r>
                          </m:e>
                        </m:d>
                      </m:e>
                    </m:d>
                    <m:r>
                      <a:rPr lang="en-US" altLang="zh-CN" sz="2000" b="0" i="1" smtClean="0">
                        <a:latin typeface="Cambria Math" panose="02040503050406030204" pitchFamily="18" charset="0"/>
                      </a:rPr>
                      <m:t>+=1,  ∀ </m:t>
                    </m:r>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𝑑</m:t>
                    </m:r>
                  </m:oMath>
                </a14:m>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r>
                  <a:rPr lang="en-US" altLang="zh-CN" sz="2000" dirty="0">
                    <a:solidFill>
                      <a:srgbClr val="C00000"/>
                    </a:solidFill>
                    <a:latin typeface="Arial" panose="020B0604020202020204" pitchFamily="34" charset="0"/>
                    <a:cs typeface="Arial" panose="020B0604020202020204" pitchFamily="34" charset="0"/>
                  </a:rPr>
                  <a:t>Query: </a:t>
                </a:r>
                <a14:m>
                  <m:oMath xmlns:m="http://schemas.openxmlformats.org/officeDocument/2006/math">
                    <m:func>
                      <m:funcPr>
                        <m:ctrlPr>
                          <a:rPr lang="en-US" altLang="zh-CN" sz="2000" i="1" smtClean="0">
                            <a:latin typeface="Cambria Math" panose="02040503050406030204" pitchFamily="18" charset="0"/>
                            <a:cs typeface="Arial" panose="020B0604020202020204" pitchFamily="34" charset="0"/>
                          </a:rPr>
                        </m:ctrlPr>
                      </m:funcPr>
                      <m:fName>
                        <m:r>
                          <m:rPr>
                            <m:sty m:val="p"/>
                          </m:rPr>
                          <a:rPr lang="en-US" altLang="zh-CN" sz="2000" b="0" i="0" smtClean="0">
                            <a:latin typeface="Cambria Math" panose="02040503050406030204" pitchFamily="18" charset="0"/>
                            <a:cs typeface="Arial" panose="020B0604020202020204" pitchFamily="34" charset="0"/>
                          </a:rPr>
                          <m:t>min</m:t>
                        </m:r>
                      </m:fName>
                      <m:e>
                        <m:d>
                          <m:dPr>
                            <m:begChr m:val="["/>
                            <m:endChr m:val="]"/>
                            <m:ctrlPr>
                              <a:rPr lang="en-US" altLang="zh-CN" sz="2000" i="1" smtClean="0">
                                <a:latin typeface="Cambria Math" panose="02040503050406030204" pitchFamily="18" charset="0"/>
                                <a:cs typeface="Arial" panose="020B0604020202020204" pitchFamily="34" charset="0"/>
                              </a:rPr>
                            </m:ctrlPr>
                          </m:dPr>
                          <m:e>
                            <m:sSub>
                              <m:sSubPr>
                                <m:ctrlPr>
                                  <a:rPr lang="en-US" altLang="zh-CN" sz="200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h</m:t>
                                </m:r>
                              </m:e>
                              <m:sub>
                                <m:r>
                                  <a:rPr lang="en-US" altLang="zh-CN" sz="2000" b="0" i="1" smtClean="0">
                                    <a:latin typeface="Cambria Math" panose="02040503050406030204" pitchFamily="18" charset="0"/>
                                    <a:cs typeface="Arial" panose="020B0604020202020204" pitchFamily="34" charset="0"/>
                                  </a:rPr>
                                  <m:t>1</m:t>
                                </m:r>
                              </m:sub>
                            </m:sSub>
                            <m:d>
                              <m:dPr>
                                <m:ctrlPr>
                                  <a:rPr lang="en-US" altLang="zh-CN" sz="2000" i="1" smtClean="0">
                                    <a:latin typeface="Cambria Math" panose="02040503050406030204" pitchFamily="18" charset="0"/>
                                    <a:cs typeface="Arial" panose="020B0604020202020204" pitchFamily="34" charset="0"/>
                                  </a:rPr>
                                </m:ctrlPr>
                              </m:dPr>
                              <m:e>
                                <m:r>
                                  <a:rPr lang="en-US" altLang="zh-CN" sz="2000" b="0" i="1" smtClean="0">
                                    <a:latin typeface="Cambria Math" panose="02040503050406030204" pitchFamily="18" charset="0"/>
                                    <a:cs typeface="Arial" panose="020B0604020202020204" pitchFamily="34" charset="0"/>
                                  </a:rPr>
                                  <m:t>𝑒</m:t>
                                </m:r>
                              </m:e>
                            </m:d>
                            <m:r>
                              <a:rPr lang="en-US" altLang="zh-CN" sz="2000" b="0" i="1" smtClean="0">
                                <a:latin typeface="Cambria Math" panose="02040503050406030204" pitchFamily="18" charset="0"/>
                                <a:cs typeface="Arial" panose="020B0604020202020204" pitchFamily="34" charset="0"/>
                              </a:rPr>
                              <m:t>,⋯,</m:t>
                            </m:r>
                            <m:sSub>
                              <m:sSubPr>
                                <m:ctrlPr>
                                  <a:rPr lang="en-US" altLang="zh-CN" sz="200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h</m:t>
                                </m:r>
                              </m:e>
                              <m:sub>
                                <m:r>
                                  <a:rPr lang="en-US" altLang="zh-CN" sz="2000" b="0" i="1" smtClean="0">
                                    <a:latin typeface="Cambria Math" panose="02040503050406030204" pitchFamily="18" charset="0"/>
                                    <a:cs typeface="Arial" panose="020B0604020202020204" pitchFamily="34" charset="0"/>
                                  </a:rPr>
                                  <m:t>𝑑</m:t>
                                </m:r>
                              </m:sub>
                            </m:sSub>
                            <m:d>
                              <m:dPr>
                                <m:ctrlPr>
                                  <a:rPr lang="en-US" altLang="zh-CN" sz="2000" i="1" smtClean="0">
                                    <a:latin typeface="Cambria Math" panose="02040503050406030204" pitchFamily="18" charset="0"/>
                                    <a:cs typeface="Arial" panose="020B0604020202020204" pitchFamily="34" charset="0"/>
                                  </a:rPr>
                                </m:ctrlPr>
                              </m:dPr>
                              <m:e>
                                <m:r>
                                  <a:rPr lang="en-US" altLang="zh-CN" sz="2000" b="0" i="1" smtClean="0">
                                    <a:latin typeface="Cambria Math" panose="02040503050406030204" pitchFamily="18" charset="0"/>
                                    <a:cs typeface="Arial" panose="020B0604020202020204" pitchFamily="34" charset="0"/>
                                  </a:rPr>
                                  <m:t>𝑒</m:t>
                                </m:r>
                              </m:e>
                            </m:d>
                          </m:e>
                        </m:d>
                      </m:e>
                    </m:func>
                  </m:oMath>
                </a14:m>
                <a:endParaRPr lang="en-US" altLang="zh-CN" sz="2000" dirty="0">
                  <a:latin typeface="Arial" panose="020B0604020202020204" pitchFamily="34" charset="0"/>
                  <a:cs typeface="Arial" panose="020B0604020202020204" pitchFamily="34" charset="0"/>
                </a:endParaRPr>
              </a:p>
            </p:txBody>
          </p:sp>
        </mc:Choice>
        <mc:Fallback xmlns="">
          <p:sp>
            <p:nvSpPr>
              <p:cNvPr id="26" name="文本框 25">
                <a:extLst>
                  <a:ext uri="{FF2B5EF4-FFF2-40B4-BE49-F238E27FC236}">
                    <a16:creationId xmlns:a16="http://schemas.microsoft.com/office/drawing/2014/main" id="{C848E18D-A75C-DF44-B85E-5ED4A32ED0D7}"/>
                  </a:ext>
                </a:extLst>
              </p:cNvPr>
              <p:cNvSpPr txBox="1">
                <a:spLocks noRot="1" noChangeAspect="1" noMove="1" noResize="1" noEditPoints="1" noAdjustHandles="1" noChangeArrowheads="1" noChangeShapeType="1" noTextEdit="1"/>
              </p:cNvSpPr>
              <p:nvPr/>
            </p:nvSpPr>
            <p:spPr>
              <a:xfrm>
                <a:off x="835298" y="1215517"/>
                <a:ext cx="9893662" cy="4862870"/>
              </a:xfrm>
              <a:prstGeom prst="rect">
                <a:avLst/>
              </a:prstGeom>
              <a:blipFill>
                <a:blip r:embed="rId5"/>
                <a:stretch>
                  <a:fillRect t="-521" b="-1302"/>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1074008737"/>
      </p:ext>
    </p:extLst>
  </p:cSld>
  <p:clrMapOvr>
    <a:masterClrMapping/>
  </p:clrMapOvr>
  <mc:AlternateContent xmlns:mc="http://schemas.openxmlformats.org/markup-compatibility/2006" xmlns:p14="http://schemas.microsoft.com/office/powerpoint/2010/main">
    <mc:Choice Requires="p14">
      <p:transition spd="med" p14:dur="700" advTm="47446">
        <p:fade/>
      </p:transition>
    </mc:Choice>
    <mc:Fallback xmlns="">
      <p:transition spd="med" advTm="47446">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671546" y="308511"/>
            <a:ext cx="6569324" cy="461665"/>
          </a:xfrm>
          <a:prstGeom prst="rect">
            <a:avLst/>
          </a:prstGeom>
          <a:noFill/>
        </p:spPr>
        <p:txBody>
          <a:bodyPr wrap="square" rtlCol="0">
            <a:spAutoFit/>
          </a:bodyPr>
          <a:lstStyle/>
          <a:p>
            <a:r>
              <a:rPr lang="en-US" altLang="zh-CN" sz="2400" dirty="0"/>
              <a:t>Count-Min Sketch</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218" name="立方体 217">
            <a:extLst>
              <a:ext uri="{FF2B5EF4-FFF2-40B4-BE49-F238E27FC236}">
                <a16:creationId xmlns:a16="http://schemas.microsoft.com/office/drawing/2014/main" id="{A19C6329-CDC8-4892-8F87-584E2DECCACF}"/>
              </a:ext>
            </a:extLst>
          </p:cNvPr>
          <p:cNvSpPr/>
          <p:nvPr/>
        </p:nvSpPr>
        <p:spPr>
          <a:xfrm>
            <a:off x="7921573" y="3174639"/>
            <a:ext cx="396806" cy="406853"/>
          </a:xfrm>
          <a:prstGeom prst="cube">
            <a:avLst/>
          </a:prstGeom>
          <a:solidFill>
            <a:schemeClr val="accent6">
              <a:lumMod val="60000"/>
              <a:lumOff val="40000"/>
            </a:schemeClr>
          </a:solidFill>
          <a:ln w="1270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222" name="立方体 221">
            <a:extLst>
              <a:ext uri="{FF2B5EF4-FFF2-40B4-BE49-F238E27FC236}">
                <a16:creationId xmlns:a16="http://schemas.microsoft.com/office/drawing/2014/main" id="{FE5CF489-155B-4DD3-9F2E-36D723F5D5E3}"/>
              </a:ext>
            </a:extLst>
          </p:cNvPr>
          <p:cNvSpPr/>
          <p:nvPr/>
        </p:nvSpPr>
        <p:spPr>
          <a:xfrm>
            <a:off x="7244917" y="3174639"/>
            <a:ext cx="396806" cy="389084"/>
          </a:xfrm>
          <a:prstGeom prst="cube">
            <a:avLst/>
          </a:prstGeom>
          <a:solidFill>
            <a:schemeClr val="accent4">
              <a:lumMod val="60000"/>
              <a:lumOff val="40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B</a:t>
            </a:r>
            <a:endParaRPr kumimoji="1" lang="zh-CN" altLang="en-US" dirty="0">
              <a:solidFill>
                <a:schemeClr val="tx1"/>
              </a:solidFill>
            </a:endParaRPr>
          </a:p>
        </p:txBody>
      </p:sp>
      <p:sp>
        <p:nvSpPr>
          <p:cNvPr id="226" name="立方体 225">
            <a:extLst>
              <a:ext uri="{FF2B5EF4-FFF2-40B4-BE49-F238E27FC236}">
                <a16:creationId xmlns:a16="http://schemas.microsoft.com/office/drawing/2014/main" id="{EE5B1C05-6FD7-4F7B-9842-29128233966B}"/>
              </a:ext>
            </a:extLst>
          </p:cNvPr>
          <p:cNvSpPr/>
          <p:nvPr/>
        </p:nvSpPr>
        <p:spPr>
          <a:xfrm>
            <a:off x="6568261"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mc:AlternateContent xmlns:mc="http://schemas.openxmlformats.org/markup-compatibility/2006" xmlns:a14="http://schemas.microsoft.com/office/drawing/2010/main">
        <mc:Choice Requires="a14">
          <p:sp>
            <p:nvSpPr>
              <p:cNvPr id="315" name="文本框 314">
                <a:extLst>
                  <a:ext uri="{FF2B5EF4-FFF2-40B4-BE49-F238E27FC236}">
                    <a16:creationId xmlns:a16="http://schemas.microsoft.com/office/drawing/2014/main" id="{6A635169-FDBF-4933-B093-2143BF77F2AD}"/>
                  </a:ext>
                </a:extLst>
              </p:cNvPr>
              <p:cNvSpPr txBox="1"/>
              <p:nvPr/>
            </p:nvSpPr>
            <p:spPr>
              <a:xfrm>
                <a:off x="3921304" y="4554359"/>
                <a:ext cx="3392886" cy="400110"/>
              </a:xfrm>
              <a:prstGeom prst="rect">
                <a:avLst/>
              </a:prstGeom>
              <a:noFill/>
            </p:spPr>
            <p:txBody>
              <a:bodyPr wrap="square" rtlCol="0">
                <a:spAutoFit/>
              </a:bodyPr>
              <a:lstStyle/>
              <a:p>
                <a:r>
                  <a:rPr lang="en-US" altLang="zh-CN" sz="2000" dirty="0"/>
                  <a:t>CM sketch with </a:t>
                </a:r>
                <a14:m>
                  <m:oMath xmlns:m="http://schemas.openxmlformats.org/officeDocument/2006/math">
                    <m:r>
                      <a:rPr lang="en-US" altLang="zh-CN" sz="2000" i="1">
                        <a:latin typeface="Cambria Math" panose="02040503050406030204" pitchFamily="18" charset="0"/>
                      </a:rPr>
                      <m:t>𝑤</m:t>
                    </m:r>
                    <m:r>
                      <a:rPr lang="en-US" altLang="zh-CN" sz="2000" b="0" i="1" smtClean="0">
                        <a:latin typeface="Cambria Math" panose="02040503050406030204" pitchFamily="18" charset="0"/>
                      </a:rPr>
                      <m:t>=16, </m:t>
                    </m:r>
                    <m:r>
                      <a:rPr lang="en-US" altLang="zh-CN" sz="2000" b="0" i="1" smtClean="0">
                        <a:latin typeface="Cambria Math" panose="02040503050406030204" pitchFamily="18" charset="0"/>
                      </a:rPr>
                      <m:t>𝑑</m:t>
                    </m:r>
                    <m:r>
                      <a:rPr lang="en-US" altLang="zh-CN" sz="2000" b="0" i="1" smtClean="0">
                        <a:latin typeface="Cambria Math" panose="02040503050406030204" pitchFamily="18" charset="0"/>
                      </a:rPr>
                      <m:t>=3</m:t>
                    </m:r>
                  </m:oMath>
                </a14:m>
                <a:endParaRPr lang="zh-CN" altLang="en-US" sz="2000" dirty="0"/>
              </a:p>
            </p:txBody>
          </p:sp>
        </mc:Choice>
        <mc:Fallback xmlns="">
          <p:sp>
            <p:nvSpPr>
              <p:cNvPr id="315" name="文本框 314">
                <a:extLst>
                  <a:ext uri="{FF2B5EF4-FFF2-40B4-BE49-F238E27FC236}">
                    <a16:creationId xmlns:a16="http://schemas.microsoft.com/office/drawing/2014/main" id="{6A635169-FDBF-4933-B093-2143BF77F2AD}"/>
                  </a:ext>
                </a:extLst>
              </p:cNvPr>
              <p:cNvSpPr txBox="1">
                <a:spLocks noRot="1" noChangeAspect="1" noMove="1" noResize="1" noEditPoints="1" noAdjustHandles="1" noChangeArrowheads="1" noChangeShapeType="1" noTextEdit="1"/>
              </p:cNvSpPr>
              <p:nvPr/>
            </p:nvSpPr>
            <p:spPr>
              <a:xfrm>
                <a:off x="3921304" y="4554359"/>
                <a:ext cx="3392886" cy="400110"/>
              </a:xfrm>
              <a:prstGeom prst="rect">
                <a:avLst/>
              </a:prstGeom>
              <a:blipFill>
                <a:blip r:embed="rId4"/>
                <a:stretch>
                  <a:fillRect l="-1866" t="-6061" b="-24242"/>
                </a:stretch>
              </a:blipFill>
            </p:spPr>
            <p:txBody>
              <a:bodyPr/>
              <a:lstStyle/>
              <a:p>
                <a:r>
                  <a:rPr lang="zh-CN" altLang="en-US">
                    <a:noFill/>
                  </a:rPr>
                  <a:t> </a:t>
                </a:r>
              </a:p>
            </p:txBody>
          </p:sp>
        </mc:Fallback>
      </mc:AlternateContent>
      <p:sp>
        <p:nvSpPr>
          <p:cNvPr id="23" name="立方体 22">
            <a:extLst>
              <a:ext uri="{FF2B5EF4-FFF2-40B4-BE49-F238E27FC236}">
                <a16:creationId xmlns:a16="http://schemas.microsoft.com/office/drawing/2014/main" id="{0991E327-A44F-F447-AA3C-A4951A7027D9}"/>
              </a:ext>
            </a:extLst>
          </p:cNvPr>
          <p:cNvSpPr/>
          <p:nvPr/>
        </p:nvSpPr>
        <p:spPr>
          <a:xfrm>
            <a:off x="5897597"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sp>
        <p:nvSpPr>
          <p:cNvPr id="24" name="立方体 23">
            <a:extLst>
              <a:ext uri="{FF2B5EF4-FFF2-40B4-BE49-F238E27FC236}">
                <a16:creationId xmlns:a16="http://schemas.microsoft.com/office/drawing/2014/main" id="{F515AAD7-C0F5-4F40-927A-91953D7EA7CC}"/>
              </a:ext>
            </a:extLst>
          </p:cNvPr>
          <p:cNvSpPr/>
          <p:nvPr/>
        </p:nvSpPr>
        <p:spPr>
          <a:xfrm>
            <a:off x="5220941" y="3174639"/>
            <a:ext cx="396806" cy="406853"/>
          </a:xfrm>
          <a:prstGeom prst="cube">
            <a:avLst/>
          </a:prstGeom>
          <a:solidFill>
            <a:schemeClr val="accent6">
              <a:lumMod val="60000"/>
              <a:lumOff val="40000"/>
            </a:schemeClr>
          </a:solidFill>
          <a:ln w="1270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25" name="立方体 24">
            <a:extLst>
              <a:ext uri="{FF2B5EF4-FFF2-40B4-BE49-F238E27FC236}">
                <a16:creationId xmlns:a16="http://schemas.microsoft.com/office/drawing/2014/main" id="{BDC8C203-E142-4445-B1E6-84BED0C79427}"/>
              </a:ext>
            </a:extLst>
          </p:cNvPr>
          <p:cNvSpPr/>
          <p:nvPr/>
        </p:nvSpPr>
        <p:spPr>
          <a:xfrm>
            <a:off x="4544285" y="3174639"/>
            <a:ext cx="396806" cy="389084"/>
          </a:xfrm>
          <a:prstGeom prst="cube">
            <a:avLst/>
          </a:prstGeom>
          <a:solidFill>
            <a:schemeClr val="accent4">
              <a:lumMod val="60000"/>
              <a:lumOff val="40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B</a:t>
            </a:r>
            <a:endParaRPr kumimoji="1" lang="zh-CN" altLang="en-US" dirty="0">
              <a:solidFill>
                <a:schemeClr val="tx1"/>
              </a:solidFill>
            </a:endParaRPr>
          </a:p>
        </p:txBody>
      </p:sp>
      <p:sp>
        <p:nvSpPr>
          <p:cNvPr id="34" name="立方体 33">
            <a:extLst>
              <a:ext uri="{FF2B5EF4-FFF2-40B4-BE49-F238E27FC236}">
                <a16:creationId xmlns:a16="http://schemas.microsoft.com/office/drawing/2014/main" id="{39135DEF-BAD9-334C-9F4E-3DC4D94797B5}"/>
              </a:ext>
            </a:extLst>
          </p:cNvPr>
          <p:cNvSpPr/>
          <p:nvPr/>
        </p:nvSpPr>
        <p:spPr>
          <a:xfrm>
            <a:off x="3867629"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sp>
        <p:nvSpPr>
          <p:cNvPr id="35" name="立方体 34">
            <a:extLst>
              <a:ext uri="{FF2B5EF4-FFF2-40B4-BE49-F238E27FC236}">
                <a16:creationId xmlns:a16="http://schemas.microsoft.com/office/drawing/2014/main" id="{8CDB11F2-7730-574E-A613-BA8E784455AF}"/>
              </a:ext>
            </a:extLst>
          </p:cNvPr>
          <p:cNvSpPr/>
          <p:nvPr/>
        </p:nvSpPr>
        <p:spPr>
          <a:xfrm>
            <a:off x="3196965"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graphicFrame>
        <p:nvGraphicFramePr>
          <p:cNvPr id="4" name="表格 4">
            <a:extLst>
              <a:ext uri="{FF2B5EF4-FFF2-40B4-BE49-F238E27FC236}">
                <a16:creationId xmlns:a16="http://schemas.microsoft.com/office/drawing/2014/main" id="{7DF5E1FC-FD6C-2A43-AB84-3FC859D490BE}"/>
              </a:ext>
            </a:extLst>
          </p:cNvPr>
          <p:cNvGraphicFramePr>
            <a:graphicFrameLocks noGrp="1"/>
          </p:cNvGraphicFramePr>
          <p:nvPr>
            <p:extLst>
              <p:ext uri="{D42A27DB-BD31-4B8C-83A1-F6EECF244321}">
                <p14:modId xmlns:p14="http://schemas.microsoft.com/office/powerpoint/2010/main" val="1785727182"/>
              </p:ext>
            </p:extLst>
          </p:nvPr>
        </p:nvGraphicFramePr>
        <p:xfrm>
          <a:off x="2713683" y="3882505"/>
          <a:ext cx="5808128" cy="370840"/>
        </p:xfrm>
        <a:graphic>
          <a:graphicData uri="http://schemas.openxmlformats.org/drawingml/2006/table">
            <a:tbl>
              <a:tblPr>
                <a:tableStyleId>{5C22544A-7EE6-4342-B048-85BDC9FD1C3A}</a:tableStyleId>
              </a:tblPr>
              <a:tblGrid>
                <a:gridCol w="363008">
                  <a:extLst>
                    <a:ext uri="{9D8B030D-6E8A-4147-A177-3AD203B41FA5}">
                      <a16:colId xmlns:a16="http://schemas.microsoft.com/office/drawing/2014/main" val="2738747836"/>
                    </a:ext>
                  </a:extLst>
                </a:gridCol>
                <a:gridCol w="363008">
                  <a:extLst>
                    <a:ext uri="{9D8B030D-6E8A-4147-A177-3AD203B41FA5}">
                      <a16:colId xmlns:a16="http://schemas.microsoft.com/office/drawing/2014/main" val="3007020004"/>
                    </a:ext>
                  </a:extLst>
                </a:gridCol>
                <a:gridCol w="363008">
                  <a:extLst>
                    <a:ext uri="{9D8B030D-6E8A-4147-A177-3AD203B41FA5}">
                      <a16:colId xmlns:a16="http://schemas.microsoft.com/office/drawing/2014/main" val="2219500947"/>
                    </a:ext>
                  </a:extLst>
                </a:gridCol>
                <a:gridCol w="363008">
                  <a:extLst>
                    <a:ext uri="{9D8B030D-6E8A-4147-A177-3AD203B41FA5}">
                      <a16:colId xmlns:a16="http://schemas.microsoft.com/office/drawing/2014/main" val="4195890735"/>
                    </a:ext>
                  </a:extLst>
                </a:gridCol>
                <a:gridCol w="363008">
                  <a:extLst>
                    <a:ext uri="{9D8B030D-6E8A-4147-A177-3AD203B41FA5}">
                      <a16:colId xmlns:a16="http://schemas.microsoft.com/office/drawing/2014/main" val="2405922084"/>
                    </a:ext>
                  </a:extLst>
                </a:gridCol>
                <a:gridCol w="363008">
                  <a:extLst>
                    <a:ext uri="{9D8B030D-6E8A-4147-A177-3AD203B41FA5}">
                      <a16:colId xmlns:a16="http://schemas.microsoft.com/office/drawing/2014/main" val="2815744128"/>
                    </a:ext>
                  </a:extLst>
                </a:gridCol>
                <a:gridCol w="363008">
                  <a:extLst>
                    <a:ext uri="{9D8B030D-6E8A-4147-A177-3AD203B41FA5}">
                      <a16:colId xmlns:a16="http://schemas.microsoft.com/office/drawing/2014/main" val="4122682286"/>
                    </a:ext>
                  </a:extLst>
                </a:gridCol>
                <a:gridCol w="363008">
                  <a:extLst>
                    <a:ext uri="{9D8B030D-6E8A-4147-A177-3AD203B41FA5}">
                      <a16:colId xmlns:a16="http://schemas.microsoft.com/office/drawing/2014/main" val="1170409115"/>
                    </a:ext>
                  </a:extLst>
                </a:gridCol>
                <a:gridCol w="363008">
                  <a:extLst>
                    <a:ext uri="{9D8B030D-6E8A-4147-A177-3AD203B41FA5}">
                      <a16:colId xmlns:a16="http://schemas.microsoft.com/office/drawing/2014/main" val="2776094739"/>
                    </a:ext>
                  </a:extLst>
                </a:gridCol>
                <a:gridCol w="363008">
                  <a:extLst>
                    <a:ext uri="{9D8B030D-6E8A-4147-A177-3AD203B41FA5}">
                      <a16:colId xmlns:a16="http://schemas.microsoft.com/office/drawing/2014/main" val="759513164"/>
                    </a:ext>
                  </a:extLst>
                </a:gridCol>
                <a:gridCol w="363008">
                  <a:extLst>
                    <a:ext uri="{9D8B030D-6E8A-4147-A177-3AD203B41FA5}">
                      <a16:colId xmlns:a16="http://schemas.microsoft.com/office/drawing/2014/main" val="2833226476"/>
                    </a:ext>
                  </a:extLst>
                </a:gridCol>
                <a:gridCol w="363008">
                  <a:extLst>
                    <a:ext uri="{9D8B030D-6E8A-4147-A177-3AD203B41FA5}">
                      <a16:colId xmlns:a16="http://schemas.microsoft.com/office/drawing/2014/main" val="3924288021"/>
                    </a:ext>
                  </a:extLst>
                </a:gridCol>
                <a:gridCol w="363008">
                  <a:extLst>
                    <a:ext uri="{9D8B030D-6E8A-4147-A177-3AD203B41FA5}">
                      <a16:colId xmlns:a16="http://schemas.microsoft.com/office/drawing/2014/main" val="2404981408"/>
                    </a:ext>
                  </a:extLst>
                </a:gridCol>
                <a:gridCol w="363008">
                  <a:extLst>
                    <a:ext uri="{9D8B030D-6E8A-4147-A177-3AD203B41FA5}">
                      <a16:colId xmlns:a16="http://schemas.microsoft.com/office/drawing/2014/main" val="2722924464"/>
                    </a:ext>
                  </a:extLst>
                </a:gridCol>
                <a:gridCol w="363008">
                  <a:extLst>
                    <a:ext uri="{9D8B030D-6E8A-4147-A177-3AD203B41FA5}">
                      <a16:colId xmlns:a16="http://schemas.microsoft.com/office/drawing/2014/main" val="3185243706"/>
                    </a:ext>
                  </a:extLst>
                </a:gridCol>
                <a:gridCol w="363008">
                  <a:extLst>
                    <a:ext uri="{9D8B030D-6E8A-4147-A177-3AD203B41FA5}">
                      <a16:colId xmlns:a16="http://schemas.microsoft.com/office/drawing/2014/main" val="2950080947"/>
                    </a:ext>
                  </a:extLst>
                </a:gridCol>
              </a:tblGrid>
              <a:tr h="370840">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4</a:t>
                      </a: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4</a:t>
                      </a: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28200987"/>
                  </a:ext>
                </a:extLst>
              </a:tr>
            </a:tbl>
          </a:graphicData>
        </a:graphic>
      </p:graphicFrame>
      <p:cxnSp>
        <p:nvCxnSpPr>
          <p:cNvPr id="26" name="直线箭头连接符 25">
            <a:extLst>
              <a:ext uri="{FF2B5EF4-FFF2-40B4-BE49-F238E27FC236}">
                <a16:creationId xmlns:a16="http://schemas.microsoft.com/office/drawing/2014/main" id="{45895AC0-A890-FB4C-80BF-3F2F9054DEF5}"/>
              </a:ext>
            </a:extLst>
          </p:cNvPr>
          <p:cNvCxnSpPr>
            <a:cxnSpLocks/>
            <a:stCxn id="25" idx="3"/>
          </p:cNvCxnSpPr>
          <p:nvPr/>
        </p:nvCxnSpPr>
        <p:spPr>
          <a:xfrm flipH="1">
            <a:off x="3593771" y="3563723"/>
            <a:ext cx="1100282" cy="31878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线箭头连接符 26">
            <a:extLst>
              <a:ext uri="{FF2B5EF4-FFF2-40B4-BE49-F238E27FC236}">
                <a16:creationId xmlns:a16="http://schemas.microsoft.com/office/drawing/2014/main" id="{13867FEF-A5A2-104D-81C7-314E9070A91E}"/>
              </a:ext>
            </a:extLst>
          </p:cNvPr>
          <p:cNvCxnSpPr>
            <a:cxnSpLocks/>
            <a:stCxn id="25" idx="3"/>
          </p:cNvCxnSpPr>
          <p:nvPr/>
        </p:nvCxnSpPr>
        <p:spPr>
          <a:xfrm>
            <a:off x="4694053" y="3563723"/>
            <a:ext cx="390011" cy="31878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线箭头连接符 31">
            <a:extLst>
              <a:ext uri="{FF2B5EF4-FFF2-40B4-BE49-F238E27FC236}">
                <a16:creationId xmlns:a16="http://schemas.microsoft.com/office/drawing/2014/main" id="{10CA28CF-23A3-2044-B475-13EF50CBE9D7}"/>
              </a:ext>
            </a:extLst>
          </p:cNvPr>
          <p:cNvCxnSpPr>
            <a:cxnSpLocks/>
            <a:stCxn id="25" idx="3"/>
          </p:cNvCxnSpPr>
          <p:nvPr/>
        </p:nvCxnSpPr>
        <p:spPr>
          <a:xfrm>
            <a:off x="4694053" y="3563723"/>
            <a:ext cx="2550864" cy="31878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8270B0FE-6023-1447-AC1F-23FFFA2DD5F1}"/>
                  </a:ext>
                </a:extLst>
              </p:cNvPr>
              <p:cNvSpPr txBox="1"/>
              <p:nvPr/>
            </p:nvSpPr>
            <p:spPr>
              <a:xfrm>
                <a:off x="835298" y="1215517"/>
                <a:ext cx="9893662" cy="4862870"/>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altLang="zh-CN" sz="2000" dirty="0">
                    <a:solidFill>
                      <a:srgbClr val="C00000"/>
                    </a:solidFill>
                    <a:latin typeface="Arial" panose="020B0604020202020204" pitchFamily="34" charset="0"/>
                    <a:cs typeface="Arial" panose="020B0604020202020204" pitchFamily="34" charset="0"/>
                  </a:rPr>
                  <a:t>Data Structure:</a:t>
                </a:r>
                <a:r>
                  <a:rPr lang="zh-CN" altLang="en-US" sz="2000" dirty="0">
                    <a:solidFill>
                      <a:srgbClr val="C00000"/>
                    </a:solidFill>
                    <a:latin typeface="Arial" panose="020B0604020202020204" pitchFamily="34" charset="0"/>
                    <a:cs typeface="Arial" panose="020B0604020202020204" pitchFamily="34" charset="0"/>
                  </a:rPr>
                  <a:t> </a:t>
                </a:r>
                <a:endParaRPr lang="en-US" altLang="zh-CN" sz="2000" dirty="0">
                  <a:solidFill>
                    <a:srgbClr val="C00000"/>
                  </a:solidFill>
                  <a:latin typeface="Arial" panose="020B0604020202020204" pitchFamily="34" charset="0"/>
                  <a:cs typeface="Arial" panose="020B0604020202020204" pitchFamily="34" charset="0"/>
                </a:endParaRPr>
              </a:p>
              <a:p>
                <a:pPr marL="1257300" lvl="2" indent="-342900">
                  <a:spcAft>
                    <a:spcPts val="1200"/>
                  </a:spcAft>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a counter array </a:t>
                </a:r>
                <a14:m>
                  <m:oMath xmlns:m="http://schemas.openxmlformats.org/officeDocument/2006/math">
                    <m:r>
                      <a:rPr lang="en-US" altLang="zh-CN" sz="2000" b="0" i="1" smtClean="0">
                        <a:latin typeface="Cambria Math" panose="02040503050406030204" pitchFamily="18" charset="0"/>
                      </a:rPr>
                      <m:t>𝐴</m:t>
                    </m:r>
                  </m:oMath>
                </a14:m>
                <a:r>
                  <a:rPr lang="en-US" altLang="zh-CN" sz="2000" dirty="0">
                    <a:latin typeface="Arial" panose="020B0604020202020204" pitchFamily="34" charset="0"/>
                    <a:cs typeface="Arial" panose="020B0604020202020204" pitchFamily="34" charset="0"/>
                  </a:rPr>
                  <a:t> with width </a:t>
                </a:r>
                <a14:m>
                  <m:oMath xmlns:m="http://schemas.openxmlformats.org/officeDocument/2006/math">
                    <m:r>
                      <a:rPr lang="en-US" altLang="zh-CN" sz="2000" b="0" i="1" smtClean="0">
                        <a:latin typeface="Cambria Math" panose="02040503050406030204" pitchFamily="18" charset="0"/>
                      </a:rPr>
                      <m:t>𝑤</m:t>
                    </m:r>
                  </m:oMath>
                </a14:m>
                <a:r>
                  <a:rPr lang="en-US" altLang="zh-CN" sz="2000" dirty="0">
                    <a:latin typeface="Arial" panose="020B0604020202020204" pitchFamily="34" charset="0"/>
                    <a:cs typeface="Arial" panose="020B0604020202020204" pitchFamily="34" charset="0"/>
                  </a:rPr>
                  <a:t>.</a:t>
                </a:r>
              </a:p>
              <a:p>
                <a:pPr marL="1257300" lvl="2" indent="-342900">
                  <a:spcAft>
                    <a:spcPts val="1200"/>
                  </a:spcAft>
                  <a:buFont typeface="Arial" panose="020B0604020202020204" pitchFamily="34" charset="0"/>
                  <a:buChar char="•"/>
                </a:pPr>
                <a14:m>
                  <m:oMath xmlns:m="http://schemas.openxmlformats.org/officeDocument/2006/math">
                    <m:r>
                      <a:rPr lang="en-US" altLang="zh-CN" sz="2000" b="0" i="1" smtClean="0">
                        <a:latin typeface="Cambria Math" panose="02040503050406030204" pitchFamily="18" charset="0"/>
                      </a:rPr>
                      <m:t>𝑑</m:t>
                    </m:r>
                  </m:oMath>
                </a14:m>
                <a:r>
                  <a:rPr lang="en-US" altLang="zh-CN" sz="2000" dirty="0">
                    <a:latin typeface="Arial" panose="020B0604020202020204" pitchFamily="34" charset="0"/>
                    <a:cs typeface="Arial" panose="020B0604020202020204" pitchFamily="34" charset="0"/>
                  </a:rPr>
                  <a:t> hash functions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1</m:t>
                        </m:r>
                      </m:sub>
                    </m:sSub>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m:t>
                        </m:r>
                      </m:e>
                    </m:d>
                    <m:r>
                      <a:rPr lang="en-US" altLang="zh-CN" sz="2000" b="0" i="1" smtClean="0">
                        <a:latin typeface="Cambria Math" panose="02040503050406030204" pitchFamily="18" charset="0"/>
                      </a:rPr>
                      <m:t>,⋯,</m:t>
                    </m:r>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𝑑</m:t>
                        </m:r>
                      </m:sub>
                    </m:sSub>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m:t>
                        </m:r>
                      </m:e>
                    </m:d>
                  </m:oMath>
                </a14:m>
                <a:r>
                  <a:rPr lang="zh-CN" altLang="en-US" sz="2000" dirty="0">
                    <a:latin typeface="Arial" panose="020B0604020202020204" pitchFamily="34" charset="0"/>
                    <a:cs typeface="Arial" panose="020B0604020202020204" pitchFamily="34" charset="0"/>
                  </a:rPr>
                  <a:t>，</a:t>
                </a:r>
                <a:r>
                  <a:rPr lang="en-US" altLang="zh-CN" sz="2000" dirty="0">
                    <a:latin typeface="Arial" panose="020B0604020202020204" pitchFamily="34" charset="0"/>
                    <a:cs typeface="Arial" panose="020B0604020202020204" pitchFamily="34" charset="0"/>
                  </a:rPr>
                  <a:t>each of which maps an item </a:t>
                </a:r>
                <a14:m>
                  <m:oMath xmlns:m="http://schemas.openxmlformats.org/officeDocument/2006/math">
                    <m:r>
                      <a:rPr lang="en-US" altLang="zh-CN" sz="2000" b="0" i="1" smtClean="0">
                        <a:latin typeface="Cambria Math" panose="02040503050406030204" pitchFamily="18" charset="0"/>
                      </a:rPr>
                      <m:t>𝑒</m:t>
                    </m:r>
                  </m:oMath>
                </a14:m>
                <a:r>
                  <a:rPr lang="en-US" altLang="zh-CN" sz="2000" dirty="0">
                    <a:latin typeface="Arial" panose="020B0604020202020204" pitchFamily="34" charset="0"/>
                    <a:cs typeface="Arial" panose="020B0604020202020204" pitchFamily="34" charset="0"/>
                  </a:rPr>
                  <a:t> to a counter.</a:t>
                </a: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r>
                  <a:rPr lang="en-US" altLang="zh-CN" sz="2000" dirty="0">
                    <a:solidFill>
                      <a:srgbClr val="C00000"/>
                    </a:solidFill>
                    <a:latin typeface="Arial" panose="020B0604020202020204" pitchFamily="34" charset="0"/>
                    <a:cs typeface="Arial" panose="020B0604020202020204" pitchFamily="34" charset="0"/>
                  </a:rPr>
                  <a:t>Insert: </a:t>
                </a:r>
                <a14:m>
                  <m:oMath xmlns:m="http://schemas.openxmlformats.org/officeDocument/2006/math">
                    <m:r>
                      <a:rPr lang="en-US" altLang="zh-CN" sz="2000" b="0" i="1" smtClean="0">
                        <a:latin typeface="Cambria Math" panose="02040503050406030204" pitchFamily="18" charset="0"/>
                      </a:rPr>
                      <m:t>𝐴</m:t>
                    </m:r>
                    <m:d>
                      <m:dPr>
                        <m:begChr m:val="["/>
                        <m:endChr m:val="]"/>
                        <m:ctrlPr>
                          <a:rPr lang="en-US" altLang="zh-CN" sz="2000" i="1" smtClean="0">
                            <a:latin typeface="Cambria Math" panose="02040503050406030204" pitchFamily="18" charset="0"/>
                          </a:rPr>
                        </m:ctrlPr>
                      </m:dPr>
                      <m:e>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𝑖</m:t>
                            </m:r>
                          </m:sub>
                        </m:sSub>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𝑒</m:t>
                            </m:r>
                          </m:e>
                        </m:d>
                      </m:e>
                    </m:d>
                    <m:r>
                      <a:rPr lang="en-US" altLang="zh-CN" sz="2000" b="0" i="1" smtClean="0">
                        <a:latin typeface="Cambria Math" panose="02040503050406030204" pitchFamily="18" charset="0"/>
                      </a:rPr>
                      <m:t>+=1,  ∀ </m:t>
                    </m:r>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𝑑</m:t>
                    </m:r>
                  </m:oMath>
                </a14:m>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r>
                  <a:rPr lang="en-US" altLang="zh-CN" sz="2000" dirty="0">
                    <a:solidFill>
                      <a:srgbClr val="C00000"/>
                    </a:solidFill>
                    <a:latin typeface="Arial" panose="020B0604020202020204" pitchFamily="34" charset="0"/>
                    <a:cs typeface="Arial" panose="020B0604020202020204" pitchFamily="34" charset="0"/>
                  </a:rPr>
                  <a:t>Query: </a:t>
                </a:r>
                <a14:m>
                  <m:oMath xmlns:m="http://schemas.openxmlformats.org/officeDocument/2006/math">
                    <m:func>
                      <m:funcPr>
                        <m:ctrlPr>
                          <a:rPr lang="en-US" altLang="zh-CN" sz="2000" i="1" smtClean="0">
                            <a:latin typeface="Cambria Math" panose="02040503050406030204" pitchFamily="18" charset="0"/>
                            <a:cs typeface="Arial" panose="020B0604020202020204" pitchFamily="34" charset="0"/>
                          </a:rPr>
                        </m:ctrlPr>
                      </m:funcPr>
                      <m:fName>
                        <m:r>
                          <m:rPr>
                            <m:sty m:val="p"/>
                          </m:rPr>
                          <a:rPr lang="en-US" altLang="zh-CN" sz="2000" b="0" i="0" smtClean="0">
                            <a:latin typeface="Cambria Math" panose="02040503050406030204" pitchFamily="18" charset="0"/>
                            <a:cs typeface="Arial" panose="020B0604020202020204" pitchFamily="34" charset="0"/>
                          </a:rPr>
                          <m:t>min</m:t>
                        </m:r>
                      </m:fName>
                      <m:e>
                        <m:d>
                          <m:dPr>
                            <m:begChr m:val="["/>
                            <m:endChr m:val="]"/>
                            <m:ctrlPr>
                              <a:rPr lang="en-US" altLang="zh-CN" sz="2000" i="1" smtClean="0">
                                <a:latin typeface="Cambria Math" panose="02040503050406030204" pitchFamily="18" charset="0"/>
                                <a:cs typeface="Arial" panose="020B0604020202020204" pitchFamily="34" charset="0"/>
                              </a:rPr>
                            </m:ctrlPr>
                          </m:dPr>
                          <m:e>
                            <m:sSub>
                              <m:sSubPr>
                                <m:ctrlPr>
                                  <a:rPr lang="en-US" altLang="zh-CN" sz="200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h</m:t>
                                </m:r>
                              </m:e>
                              <m:sub>
                                <m:r>
                                  <a:rPr lang="en-US" altLang="zh-CN" sz="2000" b="0" i="1" smtClean="0">
                                    <a:latin typeface="Cambria Math" panose="02040503050406030204" pitchFamily="18" charset="0"/>
                                    <a:cs typeface="Arial" panose="020B0604020202020204" pitchFamily="34" charset="0"/>
                                  </a:rPr>
                                  <m:t>1</m:t>
                                </m:r>
                              </m:sub>
                            </m:sSub>
                            <m:d>
                              <m:dPr>
                                <m:ctrlPr>
                                  <a:rPr lang="en-US" altLang="zh-CN" sz="2000" i="1" smtClean="0">
                                    <a:latin typeface="Cambria Math" panose="02040503050406030204" pitchFamily="18" charset="0"/>
                                    <a:cs typeface="Arial" panose="020B0604020202020204" pitchFamily="34" charset="0"/>
                                  </a:rPr>
                                </m:ctrlPr>
                              </m:dPr>
                              <m:e>
                                <m:r>
                                  <a:rPr lang="en-US" altLang="zh-CN" sz="2000" b="0" i="1" smtClean="0">
                                    <a:latin typeface="Cambria Math" panose="02040503050406030204" pitchFamily="18" charset="0"/>
                                    <a:cs typeface="Arial" panose="020B0604020202020204" pitchFamily="34" charset="0"/>
                                  </a:rPr>
                                  <m:t>𝑒</m:t>
                                </m:r>
                              </m:e>
                            </m:d>
                            <m:r>
                              <a:rPr lang="en-US" altLang="zh-CN" sz="2000" b="0" i="1" smtClean="0">
                                <a:latin typeface="Cambria Math" panose="02040503050406030204" pitchFamily="18" charset="0"/>
                                <a:cs typeface="Arial" panose="020B0604020202020204" pitchFamily="34" charset="0"/>
                              </a:rPr>
                              <m:t>,⋯,</m:t>
                            </m:r>
                            <m:sSub>
                              <m:sSubPr>
                                <m:ctrlPr>
                                  <a:rPr lang="en-US" altLang="zh-CN" sz="200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h</m:t>
                                </m:r>
                              </m:e>
                              <m:sub>
                                <m:r>
                                  <a:rPr lang="en-US" altLang="zh-CN" sz="2000" b="0" i="1" smtClean="0">
                                    <a:latin typeface="Cambria Math" panose="02040503050406030204" pitchFamily="18" charset="0"/>
                                    <a:cs typeface="Arial" panose="020B0604020202020204" pitchFamily="34" charset="0"/>
                                  </a:rPr>
                                  <m:t>𝑑</m:t>
                                </m:r>
                              </m:sub>
                            </m:sSub>
                            <m:d>
                              <m:dPr>
                                <m:ctrlPr>
                                  <a:rPr lang="en-US" altLang="zh-CN" sz="2000" i="1" smtClean="0">
                                    <a:latin typeface="Cambria Math" panose="02040503050406030204" pitchFamily="18" charset="0"/>
                                    <a:cs typeface="Arial" panose="020B0604020202020204" pitchFamily="34" charset="0"/>
                                  </a:rPr>
                                </m:ctrlPr>
                              </m:dPr>
                              <m:e>
                                <m:r>
                                  <a:rPr lang="en-US" altLang="zh-CN" sz="2000" b="0" i="1" smtClean="0">
                                    <a:latin typeface="Cambria Math" panose="02040503050406030204" pitchFamily="18" charset="0"/>
                                    <a:cs typeface="Arial" panose="020B0604020202020204" pitchFamily="34" charset="0"/>
                                  </a:rPr>
                                  <m:t>𝑒</m:t>
                                </m:r>
                              </m:e>
                            </m:d>
                          </m:e>
                        </m:d>
                      </m:e>
                    </m:func>
                  </m:oMath>
                </a14:m>
                <a:endParaRPr lang="en-US" altLang="zh-CN" sz="2000" dirty="0">
                  <a:latin typeface="Arial" panose="020B0604020202020204" pitchFamily="34" charset="0"/>
                  <a:cs typeface="Arial" panose="020B0604020202020204" pitchFamily="34" charset="0"/>
                </a:endParaRPr>
              </a:p>
            </p:txBody>
          </p:sp>
        </mc:Choice>
        <mc:Fallback xmlns="">
          <p:sp>
            <p:nvSpPr>
              <p:cNvPr id="38" name="文本框 37">
                <a:extLst>
                  <a:ext uri="{FF2B5EF4-FFF2-40B4-BE49-F238E27FC236}">
                    <a16:creationId xmlns:a16="http://schemas.microsoft.com/office/drawing/2014/main" id="{8270B0FE-6023-1447-AC1F-23FFFA2DD5F1}"/>
                  </a:ext>
                </a:extLst>
              </p:cNvPr>
              <p:cNvSpPr txBox="1">
                <a:spLocks noRot="1" noChangeAspect="1" noMove="1" noResize="1" noEditPoints="1" noAdjustHandles="1" noChangeArrowheads="1" noChangeShapeType="1" noTextEdit="1"/>
              </p:cNvSpPr>
              <p:nvPr/>
            </p:nvSpPr>
            <p:spPr>
              <a:xfrm>
                <a:off x="835298" y="1215517"/>
                <a:ext cx="9893662" cy="4862870"/>
              </a:xfrm>
              <a:prstGeom prst="rect">
                <a:avLst/>
              </a:prstGeom>
              <a:blipFill>
                <a:blip r:embed="rId5"/>
                <a:stretch>
                  <a:fillRect t="-521" b="-1302"/>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1999149665"/>
      </p:ext>
    </p:extLst>
  </p:cSld>
  <p:clrMapOvr>
    <a:masterClrMapping/>
  </p:clrMapOvr>
  <mc:AlternateContent xmlns:mc="http://schemas.openxmlformats.org/markup-compatibility/2006" xmlns:p14="http://schemas.microsoft.com/office/powerpoint/2010/main">
    <mc:Choice Requires="p14">
      <p:transition spd="med" p14:dur="700" advTm="47446">
        <p:fade/>
      </p:transition>
    </mc:Choice>
    <mc:Fallback xmlns="">
      <p:transition spd="med" advTm="47446">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671546" y="308511"/>
            <a:ext cx="6569324" cy="461665"/>
          </a:xfrm>
          <a:prstGeom prst="rect">
            <a:avLst/>
          </a:prstGeom>
          <a:noFill/>
        </p:spPr>
        <p:txBody>
          <a:bodyPr wrap="square" rtlCol="0">
            <a:spAutoFit/>
          </a:bodyPr>
          <a:lstStyle/>
          <a:p>
            <a:r>
              <a:rPr lang="en-US" altLang="zh-CN" sz="2400" dirty="0"/>
              <a:t>Count-Min Sketch</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218" name="立方体 217">
            <a:extLst>
              <a:ext uri="{FF2B5EF4-FFF2-40B4-BE49-F238E27FC236}">
                <a16:creationId xmlns:a16="http://schemas.microsoft.com/office/drawing/2014/main" id="{A19C6329-CDC8-4892-8F87-584E2DECCACF}"/>
              </a:ext>
            </a:extLst>
          </p:cNvPr>
          <p:cNvSpPr/>
          <p:nvPr/>
        </p:nvSpPr>
        <p:spPr>
          <a:xfrm>
            <a:off x="7921573" y="3174639"/>
            <a:ext cx="396806" cy="406853"/>
          </a:xfrm>
          <a:prstGeom prst="cube">
            <a:avLst/>
          </a:prstGeom>
          <a:solidFill>
            <a:schemeClr val="accent6">
              <a:lumMod val="60000"/>
              <a:lumOff val="40000"/>
            </a:schemeClr>
          </a:solidFill>
          <a:ln w="1270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222" name="立方体 221">
            <a:extLst>
              <a:ext uri="{FF2B5EF4-FFF2-40B4-BE49-F238E27FC236}">
                <a16:creationId xmlns:a16="http://schemas.microsoft.com/office/drawing/2014/main" id="{FE5CF489-155B-4DD3-9F2E-36D723F5D5E3}"/>
              </a:ext>
            </a:extLst>
          </p:cNvPr>
          <p:cNvSpPr/>
          <p:nvPr/>
        </p:nvSpPr>
        <p:spPr>
          <a:xfrm>
            <a:off x="7244917" y="3174639"/>
            <a:ext cx="396806" cy="389084"/>
          </a:xfrm>
          <a:prstGeom prst="cube">
            <a:avLst/>
          </a:prstGeom>
          <a:solidFill>
            <a:schemeClr val="accent4">
              <a:lumMod val="60000"/>
              <a:lumOff val="40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B</a:t>
            </a:r>
            <a:endParaRPr kumimoji="1" lang="zh-CN" altLang="en-US" dirty="0">
              <a:solidFill>
                <a:schemeClr val="tx1"/>
              </a:solidFill>
            </a:endParaRPr>
          </a:p>
        </p:txBody>
      </p:sp>
      <p:sp>
        <p:nvSpPr>
          <p:cNvPr id="226" name="立方体 225">
            <a:extLst>
              <a:ext uri="{FF2B5EF4-FFF2-40B4-BE49-F238E27FC236}">
                <a16:creationId xmlns:a16="http://schemas.microsoft.com/office/drawing/2014/main" id="{EE5B1C05-6FD7-4F7B-9842-29128233966B}"/>
              </a:ext>
            </a:extLst>
          </p:cNvPr>
          <p:cNvSpPr/>
          <p:nvPr/>
        </p:nvSpPr>
        <p:spPr>
          <a:xfrm>
            <a:off x="6568261"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mc:AlternateContent xmlns:mc="http://schemas.openxmlformats.org/markup-compatibility/2006" xmlns:a14="http://schemas.microsoft.com/office/drawing/2010/main">
        <mc:Choice Requires="a14">
          <p:sp>
            <p:nvSpPr>
              <p:cNvPr id="315" name="文本框 314">
                <a:extLst>
                  <a:ext uri="{FF2B5EF4-FFF2-40B4-BE49-F238E27FC236}">
                    <a16:creationId xmlns:a16="http://schemas.microsoft.com/office/drawing/2014/main" id="{6A635169-FDBF-4933-B093-2143BF77F2AD}"/>
                  </a:ext>
                </a:extLst>
              </p:cNvPr>
              <p:cNvSpPr txBox="1"/>
              <p:nvPr/>
            </p:nvSpPr>
            <p:spPr>
              <a:xfrm>
                <a:off x="3921304" y="4554359"/>
                <a:ext cx="3392886" cy="400110"/>
              </a:xfrm>
              <a:prstGeom prst="rect">
                <a:avLst/>
              </a:prstGeom>
              <a:noFill/>
            </p:spPr>
            <p:txBody>
              <a:bodyPr wrap="square" rtlCol="0">
                <a:spAutoFit/>
              </a:bodyPr>
              <a:lstStyle/>
              <a:p>
                <a:r>
                  <a:rPr lang="en-US" altLang="zh-CN" sz="2000" dirty="0"/>
                  <a:t>CM sketch with </a:t>
                </a:r>
                <a14:m>
                  <m:oMath xmlns:m="http://schemas.openxmlformats.org/officeDocument/2006/math">
                    <m:r>
                      <a:rPr lang="en-US" altLang="zh-CN" sz="2000" i="1">
                        <a:latin typeface="Cambria Math" panose="02040503050406030204" pitchFamily="18" charset="0"/>
                      </a:rPr>
                      <m:t>𝑤</m:t>
                    </m:r>
                    <m:r>
                      <a:rPr lang="en-US" altLang="zh-CN" sz="2000" b="0" i="1" smtClean="0">
                        <a:latin typeface="Cambria Math" panose="02040503050406030204" pitchFamily="18" charset="0"/>
                      </a:rPr>
                      <m:t>=16, </m:t>
                    </m:r>
                    <m:r>
                      <a:rPr lang="en-US" altLang="zh-CN" sz="2000" b="0" i="1" smtClean="0">
                        <a:latin typeface="Cambria Math" panose="02040503050406030204" pitchFamily="18" charset="0"/>
                      </a:rPr>
                      <m:t>𝑑</m:t>
                    </m:r>
                    <m:r>
                      <a:rPr lang="en-US" altLang="zh-CN" sz="2000" b="0" i="1" smtClean="0">
                        <a:latin typeface="Cambria Math" panose="02040503050406030204" pitchFamily="18" charset="0"/>
                      </a:rPr>
                      <m:t>=3</m:t>
                    </m:r>
                  </m:oMath>
                </a14:m>
                <a:endParaRPr lang="zh-CN" altLang="en-US" sz="2000" dirty="0"/>
              </a:p>
            </p:txBody>
          </p:sp>
        </mc:Choice>
        <mc:Fallback xmlns="">
          <p:sp>
            <p:nvSpPr>
              <p:cNvPr id="315" name="文本框 314">
                <a:extLst>
                  <a:ext uri="{FF2B5EF4-FFF2-40B4-BE49-F238E27FC236}">
                    <a16:creationId xmlns:a16="http://schemas.microsoft.com/office/drawing/2014/main" id="{6A635169-FDBF-4933-B093-2143BF77F2AD}"/>
                  </a:ext>
                </a:extLst>
              </p:cNvPr>
              <p:cNvSpPr txBox="1">
                <a:spLocks noRot="1" noChangeAspect="1" noMove="1" noResize="1" noEditPoints="1" noAdjustHandles="1" noChangeArrowheads="1" noChangeShapeType="1" noTextEdit="1"/>
              </p:cNvSpPr>
              <p:nvPr/>
            </p:nvSpPr>
            <p:spPr>
              <a:xfrm>
                <a:off x="3921304" y="4554359"/>
                <a:ext cx="3392886" cy="400110"/>
              </a:xfrm>
              <a:prstGeom prst="rect">
                <a:avLst/>
              </a:prstGeom>
              <a:blipFill>
                <a:blip r:embed="rId4"/>
                <a:stretch>
                  <a:fillRect l="-1866" t="-6061" b="-24242"/>
                </a:stretch>
              </a:blipFill>
            </p:spPr>
            <p:txBody>
              <a:bodyPr/>
              <a:lstStyle/>
              <a:p>
                <a:r>
                  <a:rPr lang="zh-CN" altLang="en-US">
                    <a:noFill/>
                  </a:rPr>
                  <a:t> </a:t>
                </a:r>
              </a:p>
            </p:txBody>
          </p:sp>
        </mc:Fallback>
      </mc:AlternateContent>
      <p:sp>
        <p:nvSpPr>
          <p:cNvPr id="23" name="立方体 22">
            <a:extLst>
              <a:ext uri="{FF2B5EF4-FFF2-40B4-BE49-F238E27FC236}">
                <a16:creationId xmlns:a16="http://schemas.microsoft.com/office/drawing/2014/main" id="{0991E327-A44F-F447-AA3C-A4951A7027D9}"/>
              </a:ext>
            </a:extLst>
          </p:cNvPr>
          <p:cNvSpPr/>
          <p:nvPr/>
        </p:nvSpPr>
        <p:spPr>
          <a:xfrm>
            <a:off x="5897597"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sp>
        <p:nvSpPr>
          <p:cNvPr id="24" name="立方体 23">
            <a:extLst>
              <a:ext uri="{FF2B5EF4-FFF2-40B4-BE49-F238E27FC236}">
                <a16:creationId xmlns:a16="http://schemas.microsoft.com/office/drawing/2014/main" id="{F515AAD7-C0F5-4F40-927A-91953D7EA7CC}"/>
              </a:ext>
            </a:extLst>
          </p:cNvPr>
          <p:cNvSpPr/>
          <p:nvPr/>
        </p:nvSpPr>
        <p:spPr>
          <a:xfrm>
            <a:off x="5220941" y="3174639"/>
            <a:ext cx="396806" cy="406853"/>
          </a:xfrm>
          <a:prstGeom prst="cube">
            <a:avLst/>
          </a:prstGeom>
          <a:solidFill>
            <a:schemeClr val="accent6">
              <a:lumMod val="60000"/>
              <a:lumOff val="40000"/>
            </a:schemeClr>
          </a:solidFill>
          <a:ln w="1270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25" name="立方体 24">
            <a:extLst>
              <a:ext uri="{FF2B5EF4-FFF2-40B4-BE49-F238E27FC236}">
                <a16:creationId xmlns:a16="http://schemas.microsoft.com/office/drawing/2014/main" id="{BDC8C203-E142-4445-B1E6-84BED0C79427}"/>
              </a:ext>
            </a:extLst>
          </p:cNvPr>
          <p:cNvSpPr/>
          <p:nvPr/>
        </p:nvSpPr>
        <p:spPr>
          <a:xfrm>
            <a:off x="4544285" y="3174639"/>
            <a:ext cx="396806" cy="389084"/>
          </a:xfrm>
          <a:prstGeom prst="cube">
            <a:avLst/>
          </a:prstGeom>
          <a:solidFill>
            <a:schemeClr val="accent4">
              <a:lumMod val="60000"/>
              <a:lumOff val="40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B</a:t>
            </a:r>
            <a:endParaRPr kumimoji="1" lang="zh-CN" altLang="en-US" dirty="0">
              <a:solidFill>
                <a:schemeClr val="tx1"/>
              </a:solidFill>
            </a:endParaRPr>
          </a:p>
        </p:txBody>
      </p:sp>
      <p:sp>
        <p:nvSpPr>
          <p:cNvPr id="34" name="立方体 33">
            <a:extLst>
              <a:ext uri="{FF2B5EF4-FFF2-40B4-BE49-F238E27FC236}">
                <a16:creationId xmlns:a16="http://schemas.microsoft.com/office/drawing/2014/main" id="{39135DEF-BAD9-334C-9F4E-3DC4D94797B5}"/>
              </a:ext>
            </a:extLst>
          </p:cNvPr>
          <p:cNvSpPr/>
          <p:nvPr/>
        </p:nvSpPr>
        <p:spPr>
          <a:xfrm>
            <a:off x="3867629"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sp>
        <p:nvSpPr>
          <p:cNvPr id="35" name="立方体 34">
            <a:extLst>
              <a:ext uri="{FF2B5EF4-FFF2-40B4-BE49-F238E27FC236}">
                <a16:creationId xmlns:a16="http://schemas.microsoft.com/office/drawing/2014/main" id="{8CDB11F2-7730-574E-A613-BA8E784455AF}"/>
              </a:ext>
            </a:extLst>
          </p:cNvPr>
          <p:cNvSpPr/>
          <p:nvPr/>
        </p:nvSpPr>
        <p:spPr>
          <a:xfrm>
            <a:off x="3196965"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graphicFrame>
        <p:nvGraphicFramePr>
          <p:cNvPr id="4" name="表格 4">
            <a:extLst>
              <a:ext uri="{FF2B5EF4-FFF2-40B4-BE49-F238E27FC236}">
                <a16:creationId xmlns:a16="http://schemas.microsoft.com/office/drawing/2014/main" id="{7DF5E1FC-FD6C-2A43-AB84-3FC859D490BE}"/>
              </a:ext>
            </a:extLst>
          </p:cNvPr>
          <p:cNvGraphicFramePr>
            <a:graphicFrameLocks noGrp="1"/>
          </p:cNvGraphicFramePr>
          <p:nvPr>
            <p:extLst>
              <p:ext uri="{D42A27DB-BD31-4B8C-83A1-F6EECF244321}">
                <p14:modId xmlns:p14="http://schemas.microsoft.com/office/powerpoint/2010/main" val="687565386"/>
              </p:ext>
            </p:extLst>
          </p:nvPr>
        </p:nvGraphicFramePr>
        <p:xfrm>
          <a:off x="2713683" y="3882505"/>
          <a:ext cx="5808128" cy="370840"/>
        </p:xfrm>
        <a:graphic>
          <a:graphicData uri="http://schemas.openxmlformats.org/drawingml/2006/table">
            <a:tbl>
              <a:tblPr>
                <a:tableStyleId>{5C22544A-7EE6-4342-B048-85BDC9FD1C3A}</a:tableStyleId>
              </a:tblPr>
              <a:tblGrid>
                <a:gridCol w="363008">
                  <a:extLst>
                    <a:ext uri="{9D8B030D-6E8A-4147-A177-3AD203B41FA5}">
                      <a16:colId xmlns:a16="http://schemas.microsoft.com/office/drawing/2014/main" val="2738747836"/>
                    </a:ext>
                  </a:extLst>
                </a:gridCol>
                <a:gridCol w="363008">
                  <a:extLst>
                    <a:ext uri="{9D8B030D-6E8A-4147-A177-3AD203B41FA5}">
                      <a16:colId xmlns:a16="http://schemas.microsoft.com/office/drawing/2014/main" val="3007020004"/>
                    </a:ext>
                  </a:extLst>
                </a:gridCol>
                <a:gridCol w="363008">
                  <a:extLst>
                    <a:ext uri="{9D8B030D-6E8A-4147-A177-3AD203B41FA5}">
                      <a16:colId xmlns:a16="http://schemas.microsoft.com/office/drawing/2014/main" val="2219500947"/>
                    </a:ext>
                  </a:extLst>
                </a:gridCol>
                <a:gridCol w="363008">
                  <a:extLst>
                    <a:ext uri="{9D8B030D-6E8A-4147-A177-3AD203B41FA5}">
                      <a16:colId xmlns:a16="http://schemas.microsoft.com/office/drawing/2014/main" val="4195890735"/>
                    </a:ext>
                  </a:extLst>
                </a:gridCol>
                <a:gridCol w="363008">
                  <a:extLst>
                    <a:ext uri="{9D8B030D-6E8A-4147-A177-3AD203B41FA5}">
                      <a16:colId xmlns:a16="http://schemas.microsoft.com/office/drawing/2014/main" val="2405922084"/>
                    </a:ext>
                  </a:extLst>
                </a:gridCol>
                <a:gridCol w="363008">
                  <a:extLst>
                    <a:ext uri="{9D8B030D-6E8A-4147-A177-3AD203B41FA5}">
                      <a16:colId xmlns:a16="http://schemas.microsoft.com/office/drawing/2014/main" val="2815744128"/>
                    </a:ext>
                  </a:extLst>
                </a:gridCol>
                <a:gridCol w="363008">
                  <a:extLst>
                    <a:ext uri="{9D8B030D-6E8A-4147-A177-3AD203B41FA5}">
                      <a16:colId xmlns:a16="http://schemas.microsoft.com/office/drawing/2014/main" val="4122682286"/>
                    </a:ext>
                  </a:extLst>
                </a:gridCol>
                <a:gridCol w="363008">
                  <a:extLst>
                    <a:ext uri="{9D8B030D-6E8A-4147-A177-3AD203B41FA5}">
                      <a16:colId xmlns:a16="http://schemas.microsoft.com/office/drawing/2014/main" val="1170409115"/>
                    </a:ext>
                  </a:extLst>
                </a:gridCol>
                <a:gridCol w="363008">
                  <a:extLst>
                    <a:ext uri="{9D8B030D-6E8A-4147-A177-3AD203B41FA5}">
                      <a16:colId xmlns:a16="http://schemas.microsoft.com/office/drawing/2014/main" val="2776094739"/>
                    </a:ext>
                  </a:extLst>
                </a:gridCol>
                <a:gridCol w="363008">
                  <a:extLst>
                    <a:ext uri="{9D8B030D-6E8A-4147-A177-3AD203B41FA5}">
                      <a16:colId xmlns:a16="http://schemas.microsoft.com/office/drawing/2014/main" val="759513164"/>
                    </a:ext>
                  </a:extLst>
                </a:gridCol>
                <a:gridCol w="363008">
                  <a:extLst>
                    <a:ext uri="{9D8B030D-6E8A-4147-A177-3AD203B41FA5}">
                      <a16:colId xmlns:a16="http://schemas.microsoft.com/office/drawing/2014/main" val="2833226476"/>
                    </a:ext>
                  </a:extLst>
                </a:gridCol>
                <a:gridCol w="363008">
                  <a:extLst>
                    <a:ext uri="{9D8B030D-6E8A-4147-A177-3AD203B41FA5}">
                      <a16:colId xmlns:a16="http://schemas.microsoft.com/office/drawing/2014/main" val="3924288021"/>
                    </a:ext>
                  </a:extLst>
                </a:gridCol>
                <a:gridCol w="363008">
                  <a:extLst>
                    <a:ext uri="{9D8B030D-6E8A-4147-A177-3AD203B41FA5}">
                      <a16:colId xmlns:a16="http://schemas.microsoft.com/office/drawing/2014/main" val="2404981408"/>
                    </a:ext>
                  </a:extLst>
                </a:gridCol>
                <a:gridCol w="363008">
                  <a:extLst>
                    <a:ext uri="{9D8B030D-6E8A-4147-A177-3AD203B41FA5}">
                      <a16:colId xmlns:a16="http://schemas.microsoft.com/office/drawing/2014/main" val="2722924464"/>
                    </a:ext>
                  </a:extLst>
                </a:gridCol>
                <a:gridCol w="363008">
                  <a:extLst>
                    <a:ext uri="{9D8B030D-6E8A-4147-A177-3AD203B41FA5}">
                      <a16:colId xmlns:a16="http://schemas.microsoft.com/office/drawing/2014/main" val="3185243706"/>
                    </a:ext>
                  </a:extLst>
                </a:gridCol>
                <a:gridCol w="363008">
                  <a:extLst>
                    <a:ext uri="{9D8B030D-6E8A-4147-A177-3AD203B41FA5}">
                      <a16:colId xmlns:a16="http://schemas.microsoft.com/office/drawing/2014/main" val="2950080947"/>
                    </a:ext>
                  </a:extLst>
                </a:gridCol>
              </a:tblGrid>
              <a:tr h="370840">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4</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3</a:t>
                      </a: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3</a:t>
                      </a: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5</a:t>
                      </a: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28200987"/>
                  </a:ext>
                </a:extLst>
              </a:tr>
            </a:tbl>
          </a:graphicData>
        </a:graphic>
      </p:graphicFrame>
      <p:cxnSp>
        <p:nvCxnSpPr>
          <p:cNvPr id="26" name="直线箭头连接符 25">
            <a:extLst>
              <a:ext uri="{FF2B5EF4-FFF2-40B4-BE49-F238E27FC236}">
                <a16:creationId xmlns:a16="http://schemas.microsoft.com/office/drawing/2014/main" id="{45895AC0-A890-FB4C-80BF-3F2F9054DEF5}"/>
              </a:ext>
            </a:extLst>
          </p:cNvPr>
          <p:cNvCxnSpPr>
            <a:cxnSpLocks/>
            <a:stCxn id="34" idx="3"/>
          </p:cNvCxnSpPr>
          <p:nvPr/>
        </p:nvCxnSpPr>
        <p:spPr>
          <a:xfrm>
            <a:off x="4017397" y="3563723"/>
            <a:ext cx="344291" cy="31878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线箭头连接符 26">
            <a:extLst>
              <a:ext uri="{FF2B5EF4-FFF2-40B4-BE49-F238E27FC236}">
                <a16:creationId xmlns:a16="http://schemas.microsoft.com/office/drawing/2014/main" id="{13867FEF-A5A2-104D-81C7-314E9070A91E}"/>
              </a:ext>
            </a:extLst>
          </p:cNvPr>
          <p:cNvCxnSpPr>
            <a:cxnSpLocks/>
            <a:stCxn id="34" idx="3"/>
          </p:cNvCxnSpPr>
          <p:nvPr/>
        </p:nvCxnSpPr>
        <p:spPr>
          <a:xfrm>
            <a:off x="4017397" y="3563723"/>
            <a:ext cx="2154803" cy="31878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线箭头连接符 31">
            <a:extLst>
              <a:ext uri="{FF2B5EF4-FFF2-40B4-BE49-F238E27FC236}">
                <a16:creationId xmlns:a16="http://schemas.microsoft.com/office/drawing/2014/main" id="{10CA28CF-23A3-2044-B475-13EF50CBE9D7}"/>
              </a:ext>
            </a:extLst>
          </p:cNvPr>
          <p:cNvCxnSpPr>
            <a:cxnSpLocks/>
            <a:stCxn id="34" idx="3"/>
          </p:cNvCxnSpPr>
          <p:nvPr/>
        </p:nvCxnSpPr>
        <p:spPr>
          <a:xfrm>
            <a:off x="4017397" y="3563723"/>
            <a:ext cx="3227520" cy="31878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1248A85E-2374-BC47-A183-6DBD812296B1}"/>
                  </a:ext>
                </a:extLst>
              </p:cNvPr>
              <p:cNvSpPr txBox="1"/>
              <p:nvPr/>
            </p:nvSpPr>
            <p:spPr>
              <a:xfrm>
                <a:off x="835298" y="1215517"/>
                <a:ext cx="9893662" cy="4862870"/>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altLang="zh-CN" sz="2000" dirty="0">
                    <a:solidFill>
                      <a:srgbClr val="C00000"/>
                    </a:solidFill>
                    <a:latin typeface="Arial" panose="020B0604020202020204" pitchFamily="34" charset="0"/>
                    <a:cs typeface="Arial" panose="020B0604020202020204" pitchFamily="34" charset="0"/>
                  </a:rPr>
                  <a:t>Data Structure:</a:t>
                </a:r>
                <a:r>
                  <a:rPr lang="zh-CN" altLang="en-US" sz="2000" dirty="0">
                    <a:solidFill>
                      <a:srgbClr val="C00000"/>
                    </a:solidFill>
                    <a:latin typeface="Arial" panose="020B0604020202020204" pitchFamily="34" charset="0"/>
                    <a:cs typeface="Arial" panose="020B0604020202020204" pitchFamily="34" charset="0"/>
                  </a:rPr>
                  <a:t> </a:t>
                </a:r>
                <a:endParaRPr lang="en-US" altLang="zh-CN" sz="2000" dirty="0">
                  <a:solidFill>
                    <a:srgbClr val="C00000"/>
                  </a:solidFill>
                  <a:latin typeface="Arial" panose="020B0604020202020204" pitchFamily="34" charset="0"/>
                  <a:cs typeface="Arial" panose="020B0604020202020204" pitchFamily="34" charset="0"/>
                </a:endParaRPr>
              </a:p>
              <a:p>
                <a:pPr marL="1257300" lvl="2" indent="-342900">
                  <a:spcAft>
                    <a:spcPts val="1200"/>
                  </a:spcAft>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a counter array </a:t>
                </a:r>
                <a14:m>
                  <m:oMath xmlns:m="http://schemas.openxmlformats.org/officeDocument/2006/math">
                    <m:r>
                      <a:rPr lang="en-US" altLang="zh-CN" sz="2000" b="0" i="1" smtClean="0">
                        <a:latin typeface="Cambria Math" panose="02040503050406030204" pitchFamily="18" charset="0"/>
                      </a:rPr>
                      <m:t>𝐴</m:t>
                    </m:r>
                  </m:oMath>
                </a14:m>
                <a:r>
                  <a:rPr lang="en-US" altLang="zh-CN" sz="2000" dirty="0">
                    <a:latin typeface="Arial" panose="020B0604020202020204" pitchFamily="34" charset="0"/>
                    <a:cs typeface="Arial" panose="020B0604020202020204" pitchFamily="34" charset="0"/>
                  </a:rPr>
                  <a:t> with width </a:t>
                </a:r>
                <a14:m>
                  <m:oMath xmlns:m="http://schemas.openxmlformats.org/officeDocument/2006/math">
                    <m:r>
                      <a:rPr lang="en-US" altLang="zh-CN" sz="2000" b="0" i="1" smtClean="0">
                        <a:latin typeface="Cambria Math" panose="02040503050406030204" pitchFamily="18" charset="0"/>
                      </a:rPr>
                      <m:t>𝑤</m:t>
                    </m:r>
                  </m:oMath>
                </a14:m>
                <a:r>
                  <a:rPr lang="en-US" altLang="zh-CN" sz="2000" dirty="0">
                    <a:latin typeface="Arial" panose="020B0604020202020204" pitchFamily="34" charset="0"/>
                    <a:cs typeface="Arial" panose="020B0604020202020204" pitchFamily="34" charset="0"/>
                  </a:rPr>
                  <a:t>.</a:t>
                </a:r>
              </a:p>
              <a:p>
                <a:pPr marL="1257300" lvl="2" indent="-342900">
                  <a:spcAft>
                    <a:spcPts val="1200"/>
                  </a:spcAft>
                  <a:buFont typeface="Arial" panose="020B0604020202020204" pitchFamily="34" charset="0"/>
                  <a:buChar char="•"/>
                </a:pPr>
                <a14:m>
                  <m:oMath xmlns:m="http://schemas.openxmlformats.org/officeDocument/2006/math">
                    <m:r>
                      <a:rPr lang="en-US" altLang="zh-CN" sz="2000" b="0" i="1" smtClean="0">
                        <a:latin typeface="Cambria Math" panose="02040503050406030204" pitchFamily="18" charset="0"/>
                      </a:rPr>
                      <m:t>𝑑</m:t>
                    </m:r>
                  </m:oMath>
                </a14:m>
                <a:r>
                  <a:rPr lang="en-US" altLang="zh-CN" sz="2000" dirty="0">
                    <a:latin typeface="Arial" panose="020B0604020202020204" pitchFamily="34" charset="0"/>
                    <a:cs typeface="Arial" panose="020B0604020202020204" pitchFamily="34" charset="0"/>
                  </a:rPr>
                  <a:t> hash functions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1</m:t>
                        </m:r>
                      </m:sub>
                    </m:sSub>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m:t>
                        </m:r>
                      </m:e>
                    </m:d>
                    <m:r>
                      <a:rPr lang="en-US" altLang="zh-CN" sz="2000" b="0" i="1" smtClean="0">
                        <a:latin typeface="Cambria Math" panose="02040503050406030204" pitchFamily="18" charset="0"/>
                      </a:rPr>
                      <m:t>,⋯,</m:t>
                    </m:r>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𝑑</m:t>
                        </m:r>
                      </m:sub>
                    </m:sSub>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m:t>
                        </m:r>
                      </m:e>
                    </m:d>
                  </m:oMath>
                </a14:m>
                <a:r>
                  <a:rPr lang="zh-CN" altLang="en-US" sz="2000" dirty="0">
                    <a:latin typeface="Arial" panose="020B0604020202020204" pitchFamily="34" charset="0"/>
                    <a:cs typeface="Arial" panose="020B0604020202020204" pitchFamily="34" charset="0"/>
                  </a:rPr>
                  <a:t>，</a:t>
                </a:r>
                <a:r>
                  <a:rPr lang="en-US" altLang="zh-CN" sz="2000" dirty="0">
                    <a:latin typeface="Arial" panose="020B0604020202020204" pitchFamily="34" charset="0"/>
                    <a:cs typeface="Arial" panose="020B0604020202020204" pitchFamily="34" charset="0"/>
                  </a:rPr>
                  <a:t>each of which maps an item </a:t>
                </a:r>
                <a14:m>
                  <m:oMath xmlns:m="http://schemas.openxmlformats.org/officeDocument/2006/math">
                    <m:r>
                      <a:rPr lang="en-US" altLang="zh-CN" sz="2000" b="0" i="1" smtClean="0">
                        <a:latin typeface="Cambria Math" panose="02040503050406030204" pitchFamily="18" charset="0"/>
                      </a:rPr>
                      <m:t>𝑒</m:t>
                    </m:r>
                  </m:oMath>
                </a14:m>
                <a:r>
                  <a:rPr lang="en-US" altLang="zh-CN" sz="2000" dirty="0">
                    <a:latin typeface="Arial" panose="020B0604020202020204" pitchFamily="34" charset="0"/>
                    <a:cs typeface="Arial" panose="020B0604020202020204" pitchFamily="34" charset="0"/>
                  </a:rPr>
                  <a:t> to a counter.</a:t>
                </a: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r>
                  <a:rPr lang="en-US" altLang="zh-CN" sz="2000" dirty="0">
                    <a:solidFill>
                      <a:srgbClr val="C00000"/>
                    </a:solidFill>
                    <a:latin typeface="Arial" panose="020B0604020202020204" pitchFamily="34" charset="0"/>
                    <a:cs typeface="Arial" panose="020B0604020202020204" pitchFamily="34" charset="0"/>
                  </a:rPr>
                  <a:t>Insert: </a:t>
                </a:r>
                <a14:m>
                  <m:oMath xmlns:m="http://schemas.openxmlformats.org/officeDocument/2006/math">
                    <m:r>
                      <a:rPr lang="en-US" altLang="zh-CN" sz="2000" b="0" i="1" smtClean="0">
                        <a:latin typeface="Cambria Math" panose="02040503050406030204" pitchFamily="18" charset="0"/>
                      </a:rPr>
                      <m:t>𝐴</m:t>
                    </m:r>
                    <m:d>
                      <m:dPr>
                        <m:begChr m:val="["/>
                        <m:endChr m:val="]"/>
                        <m:ctrlPr>
                          <a:rPr lang="en-US" altLang="zh-CN" sz="2000" i="1" smtClean="0">
                            <a:latin typeface="Cambria Math" panose="02040503050406030204" pitchFamily="18" charset="0"/>
                          </a:rPr>
                        </m:ctrlPr>
                      </m:dPr>
                      <m:e>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𝑖</m:t>
                            </m:r>
                          </m:sub>
                        </m:sSub>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𝑒</m:t>
                            </m:r>
                          </m:e>
                        </m:d>
                      </m:e>
                    </m:d>
                    <m:r>
                      <a:rPr lang="en-US" altLang="zh-CN" sz="2000" b="0" i="1" smtClean="0">
                        <a:latin typeface="Cambria Math" panose="02040503050406030204" pitchFamily="18" charset="0"/>
                      </a:rPr>
                      <m:t>+=1,  ∀ </m:t>
                    </m:r>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𝑑</m:t>
                    </m:r>
                  </m:oMath>
                </a14:m>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r>
                  <a:rPr lang="en-US" altLang="zh-CN" sz="2000" dirty="0">
                    <a:solidFill>
                      <a:srgbClr val="C00000"/>
                    </a:solidFill>
                    <a:latin typeface="Arial" panose="020B0604020202020204" pitchFamily="34" charset="0"/>
                    <a:cs typeface="Arial" panose="020B0604020202020204" pitchFamily="34" charset="0"/>
                  </a:rPr>
                  <a:t>Query: </a:t>
                </a:r>
                <a14:m>
                  <m:oMath xmlns:m="http://schemas.openxmlformats.org/officeDocument/2006/math">
                    <m:func>
                      <m:funcPr>
                        <m:ctrlPr>
                          <a:rPr lang="en-US" altLang="zh-CN" sz="2000" i="1" smtClean="0">
                            <a:latin typeface="Cambria Math" panose="02040503050406030204" pitchFamily="18" charset="0"/>
                            <a:cs typeface="Arial" panose="020B0604020202020204" pitchFamily="34" charset="0"/>
                          </a:rPr>
                        </m:ctrlPr>
                      </m:funcPr>
                      <m:fName>
                        <m:r>
                          <m:rPr>
                            <m:sty m:val="p"/>
                          </m:rPr>
                          <a:rPr lang="en-US" altLang="zh-CN" sz="2000" b="0" i="0" smtClean="0">
                            <a:latin typeface="Cambria Math" panose="02040503050406030204" pitchFamily="18" charset="0"/>
                            <a:cs typeface="Arial" panose="020B0604020202020204" pitchFamily="34" charset="0"/>
                          </a:rPr>
                          <m:t>min</m:t>
                        </m:r>
                      </m:fName>
                      <m:e>
                        <m:d>
                          <m:dPr>
                            <m:begChr m:val="["/>
                            <m:endChr m:val="]"/>
                            <m:ctrlPr>
                              <a:rPr lang="en-US" altLang="zh-CN" sz="2000" i="1" smtClean="0">
                                <a:latin typeface="Cambria Math" panose="02040503050406030204" pitchFamily="18" charset="0"/>
                                <a:cs typeface="Arial" panose="020B0604020202020204" pitchFamily="34" charset="0"/>
                              </a:rPr>
                            </m:ctrlPr>
                          </m:dPr>
                          <m:e>
                            <m:sSub>
                              <m:sSubPr>
                                <m:ctrlPr>
                                  <a:rPr lang="en-US" altLang="zh-CN" sz="200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h</m:t>
                                </m:r>
                              </m:e>
                              <m:sub>
                                <m:r>
                                  <a:rPr lang="en-US" altLang="zh-CN" sz="2000" b="0" i="1" smtClean="0">
                                    <a:latin typeface="Cambria Math" panose="02040503050406030204" pitchFamily="18" charset="0"/>
                                    <a:cs typeface="Arial" panose="020B0604020202020204" pitchFamily="34" charset="0"/>
                                  </a:rPr>
                                  <m:t>1</m:t>
                                </m:r>
                              </m:sub>
                            </m:sSub>
                            <m:d>
                              <m:dPr>
                                <m:ctrlPr>
                                  <a:rPr lang="en-US" altLang="zh-CN" sz="2000" i="1" smtClean="0">
                                    <a:latin typeface="Cambria Math" panose="02040503050406030204" pitchFamily="18" charset="0"/>
                                    <a:cs typeface="Arial" panose="020B0604020202020204" pitchFamily="34" charset="0"/>
                                  </a:rPr>
                                </m:ctrlPr>
                              </m:dPr>
                              <m:e>
                                <m:r>
                                  <a:rPr lang="en-US" altLang="zh-CN" sz="2000" b="0" i="1" smtClean="0">
                                    <a:latin typeface="Cambria Math" panose="02040503050406030204" pitchFamily="18" charset="0"/>
                                    <a:cs typeface="Arial" panose="020B0604020202020204" pitchFamily="34" charset="0"/>
                                  </a:rPr>
                                  <m:t>𝑒</m:t>
                                </m:r>
                              </m:e>
                            </m:d>
                            <m:r>
                              <a:rPr lang="en-US" altLang="zh-CN" sz="2000" b="0" i="1" smtClean="0">
                                <a:latin typeface="Cambria Math" panose="02040503050406030204" pitchFamily="18" charset="0"/>
                                <a:cs typeface="Arial" panose="020B0604020202020204" pitchFamily="34" charset="0"/>
                              </a:rPr>
                              <m:t>,⋯,</m:t>
                            </m:r>
                            <m:sSub>
                              <m:sSubPr>
                                <m:ctrlPr>
                                  <a:rPr lang="en-US" altLang="zh-CN" sz="200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h</m:t>
                                </m:r>
                              </m:e>
                              <m:sub>
                                <m:r>
                                  <a:rPr lang="en-US" altLang="zh-CN" sz="2000" b="0" i="1" smtClean="0">
                                    <a:latin typeface="Cambria Math" panose="02040503050406030204" pitchFamily="18" charset="0"/>
                                    <a:cs typeface="Arial" panose="020B0604020202020204" pitchFamily="34" charset="0"/>
                                  </a:rPr>
                                  <m:t>𝑑</m:t>
                                </m:r>
                              </m:sub>
                            </m:sSub>
                            <m:d>
                              <m:dPr>
                                <m:ctrlPr>
                                  <a:rPr lang="en-US" altLang="zh-CN" sz="2000" i="1" smtClean="0">
                                    <a:latin typeface="Cambria Math" panose="02040503050406030204" pitchFamily="18" charset="0"/>
                                    <a:cs typeface="Arial" panose="020B0604020202020204" pitchFamily="34" charset="0"/>
                                  </a:rPr>
                                </m:ctrlPr>
                              </m:dPr>
                              <m:e>
                                <m:r>
                                  <a:rPr lang="en-US" altLang="zh-CN" sz="2000" b="0" i="1" smtClean="0">
                                    <a:latin typeface="Cambria Math" panose="02040503050406030204" pitchFamily="18" charset="0"/>
                                    <a:cs typeface="Arial" panose="020B0604020202020204" pitchFamily="34" charset="0"/>
                                  </a:rPr>
                                  <m:t>𝑒</m:t>
                                </m:r>
                              </m:e>
                            </m:d>
                          </m:e>
                        </m:d>
                      </m:e>
                    </m:func>
                  </m:oMath>
                </a14:m>
                <a:endParaRPr lang="en-US" altLang="zh-CN" sz="2000" dirty="0">
                  <a:latin typeface="Arial" panose="020B0604020202020204" pitchFamily="34" charset="0"/>
                  <a:cs typeface="Arial" panose="020B0604020202020204" pitchFamily="34" charset="0"/>
                </a:endParaRPr>
              </a:p>
            </p:txBody>
          </p:sp>
        </mc:Choice>
        <mc:Fallback xmlns="">
          <p:sp>
            <p:nvSpPr>
              <p:cNvPr id="31" name="文本框 30">
                <a:extLst>
                  <a:ext uri="{FF2B5EF4-FFF2-40B4-BE49-F238E27FC236}">
                    <a16:creationId xmlns:a16="http://schemas.microsoft.com/office/drawing/2014/main" id="{1248A85E-2374-BC47-A183-6DBD812296B1}"/>
                  </a:ext>
                </a:extLst>
              </p:cNvPr>
              <p:cNvSpPr txBox="1">
                <a:spLocks noRot="1" noChangeAspect="1" noMove="1" noResize="1" noEditPoints="1" noAdjustHandles="1" noChangeArrowheads="1" noChangeShapeType="1" noTextEdit="1"/>
              </p:cNvSpPr>
              <p:nvPr/>
            </p:nvSpPr>
            <p:spPr>
              <a:xfrm>
                <a:off x="835298" y="1215517"/>
                <a:ext cx="9893662" cy="4862870"/>
              </a:xfrm>
              <a:prstGeom prst="rect">
                <a:avLst/>
              </a:prstGeom>
              <a:blipFill>
                <a:blip r:embed="rId5"/>
                <a:stretch>
                  <a:fillRect t="-521" b="-1302"/>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3366484071"/>
      </p:ext>
    </p:extLst>
  </p:cSld>
  <p:clrMapOvr>
    <a:masterClrMapping/>
  </p:clrMapOvr>
  <mc:AlternateContent xmlns:mc="http://schemas.openxmlformats.org/markup-compatibility/2006" xmlns:p14="http://schemas.microsoft.com/office/powerpoint/2010/main">
    <mc:Choice Requires="p14">
      <p:transition spd="med" p14:dur="700" advTm="47446">
        <p:fade/>
      </p:transition>
    </mc:Choice>
    <mc:Fallback xmlns="">
      <p:transition spd="med" advTm="47446">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671546" y="308511"/>
            <a:ext cx="6569324" cy="461665"/>
          </a:xfrm>
          <a:prstGeom prst="rect">
            <a:avLst/>
          </a:prstGeom>
          <a:noFill/>
        </p:spPr>
        <p:txBody>
          <a:bodyPr wrap="square" rtlCol="0">
            <a:spAutoFit/>
          </a:bodyPr>
          <a:lstStyle/>
          <a:p>
            <a:r>
              <a:rPr lang="en-US" altLang="zh-CN" sz="2400" dirty="0"/>
              <a:t>Count-Min Sketch</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218" name="立方体 217">
            <a:extLst>
              <a:ext uri="{FF2B5EF4-FFF2-40B4-BE49-F238E27FC236}">
                <a16:creationId xmlns:a16="http://schemas.microsoft.com/office/drawing/2014/main" id="{A19C6329-CDC8-4892-8F87-584E2DECCACF}"/>
              </a:ext>
            </a:extLst>
          </p:cNvPr>
          <p:cNvSpPr/>
          <p:nvPr/>
        </p:nvSpPr>
        <p:spPr>
          <a:xfrm>
            <a:off x="7921573" y="3174639"/>
            <a:ext cx="396806" cy="406853"/>
          </a:xfrm>
          <a:prstGeom prst="cube">
            <a:avLst/>
          </a:prstGeom>
          <a:solidFill>
            <a:schemeClr val="accent6">
              <a:lumMod val="60000"/>
              <a:lumOff val="40000"/>
            </a:schemeClr>
          </a:solidFill>
          <a:ln w="1270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222" name="立方体 221">
            <a:extLst>
              <a:ext uri="{FF2B5EF4-FFF2-40B4-BE49-F238E27FC236}">
                <a16:creationId xmlns:a16="http://schemas.microsoft.com/office/drawing/2014/main" id="{FE5CF489-155B-4DD3-9F2E-36D723F5D5E3}"/>
              </a:ext>
            </a:extLst>
          </p:cNvPr>
          <p:cNvSpPr/>
          <p:nvPr/>
        </p:nvSpPr>
        <p:spPr>
          <a:xfrm>
            <a:off x="7244917" y="3174639"/>
            <a:ext cx="396806" cy="389084"/>
          </a:xfrm>
          <a:prstGeom prst="cube">
            <a:avLst/>
          </a:prstGeom>
          <a:solidFill>
            <a:schemeClr val="accent4">
              <a:lumMod val="60000"/>
              <a:lumOff val="40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B</a:t>
            </a:r>
            <a:endParaRPr kumimoji="1" lang="zh-CN" altLang="en-US" dirty="0">
              <a:solidFill>
                <a:schemeClr val="tx1"/>
              </a:solidFill>
            </a:endParaRPr>
          </a:p>
        </p:txBody>
      </p:sp>
      <p:sp>
        <p:nvSpPr>
          <p:cNvPr id="226" name="立方体 225">
            <a:extLst>
              <a:ext uri="{FF2B5EF4-FFF2-40B4-BE49-F238E27FC236}">
                <a16:creationId xmlns:a16="http://schemas.microsoft.com/office/drawing/2014/main" id="{EE5B1C05-6FD7-4F7B-9842-29128233966B}"/>
              </a:ext>
            </a:extLst>
          </p:cNvPr>
          <p:cNvSpPr/>
          <p:nvPr/>
        </p:nvSpPr>
        <p:spPr>
          <a:xfrm>
            <a:off x="6568261"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mc:AlternateContent xmlns:mc="http://schemas.openxmlformats.org/markup-compatibility/2006" xmlns:a14="http://schemas.microsoft.com/office/drawing/2010/main">
        <mc:Choice Requires="a14">
          <p:sp>
            <p:nvSpPr>
              <p:cNvPr id="315" name="文本框 314">
                <a:extLst>
                  <a:ext uri="{FF2B5EF4-FFF2-40B4-BE49-F238E27FC236}">
                    <a16:creationId xmlns:a16="http://schemas.microsoft.com/office/drawing/2014/main" id="{6A635169-FDBF-4933-B093-2143BF77F2AD}"/>
                  </a:ext>
                </a:extLst>
              </p:cNvPr>
              <p:cNvSpPr txBox="1"/>
              <p:nvPr/>
            </p:nvSpPr>
            <p:spPr>
              <a:xfrm>
                <a:off x="3921304" y="4554359"/>
                <a:ext cx="3392886" cy="400110"/>
              </a:xfrm>
              <a:prstGeom prst="rect">
                <a:avLst/>
              </a:prstGeom>
              <a:noFill/>
            </p:spPr>
            <p:txBody>
              <a:bodyPr wrap="square" rtlCol="0">
                <a:spAutoFit/>
              </a:bodyPr>
              <a:lstStyle/>
              <a:p>
                <a:r>
                  <a:rPr lang="en-US" altLang="zh-CN" sz="2000" dirty="0"/>
                  <a:t>CM sketch with </a:t>
                </a:r>
                <a14:m>
                  <m:oMath xmlns:m="http://schemas.openxmlformats.org/officeDocument/2006/math">
                    <m:r>
                      <a:rPr lang="en-US" altLang="zh-CN" sz="2000" i="1">
                        <a:latin typeface="Cambria Math" panose="02040503050406030204" pitchFamily="18" charset="0"/>
                      </a:rPr>
                      <m:t>𝑤</m:t>
                    </m:r>
                    <m:r>
                      <a:rPr lang="en-US" altLang="zh-CN" sz="2000" b="0" i="1" smtClean="0">
                        <a:latin typeface="Cambria Math" panose="02040503050406030204" pitchFamily="18" charset="0"/>
                      </a:rPr>
                      <m:t>=16, </m:t>
                    </m:r>
                    <m:r>
                      <a:rPr lang="en-US" altLang="zh-CN" sz="2000" b="0" i="1" smtClean="0">
                        <a:latin typeface="Cambria Math" panose="02040503050406030204" pitchFamily="18" charset="0"/>
                      </a:rPr>
                      <m:t>𝑑</m:t>
                    </m:r>
                    <m:r>
                      <a:rPr lang="en-US" altLang="zh-CN" sz="2000" b="0" i="1" smtClean="0">
                        <a:latin typeface="Cambria Math" panose="02040503050406030204" pitchFamily="18" charset="0"/>
                      </a:rPr>
                      <m:t>=3</m:t>
                    </m:r>
                  </m:oMath>
                </a14:m>
                <a:endParaRPr lang="zh-CN" altLang="en-US" sz="2000" dirty="0"/>
              </a:p>
            </p:txBody>
          </p:sp>
        </mc:Choice>
        <mc:Fallback xmlns="">
          <p:sp>
            <p:nvSpPr>
              <p:cNvPr id="315" name="文本框 314">
                <a:extLst>
                  <a:ext uri="{FF2B5EF4-FFF2-40B4-BE49-F238E27FC236}">
                    <a16:creationId xmlns:a16="http://schemas.microsoft.com/office/drawing/2014/main" id="{6A635169-FDBF-4933-B093-2143BF77F2AD}"/>
                  </a:ext>
                </a:extLst>
              </p:cNvPr>
              <p:cNvSpPr txBox="1">
                <a:spLocks noRot="1" noChangeAspect="1" noMove="1" noResize="1" noEditPoints="1" noAdjustHandles="1" noChangeArrowheads="1" noChangeShapeType="1" noTextEdit="1"/>
              </p:cNvSpPr>
              <p:nvPr/>
            </p:nvSpPr>
            <p:spPr>
              <a:xfrm>
                <a:off x="3921304" y="4554359"/>
                <a:ext cx="3392886" cy="400110"/>
              </a:xfrm>
              <a:prstGeom prst="rect">
                <a:avLst/>
              </a:prstGeom>
              <a:blipFill>
                <a:blip r:embed="rId4"/>
                <a:stretch>
                  <a:fillRect l="-1866" t="-6061" b="-24242"/>
                </a:stretch>
              </a:blipFill>
            </p:spPr>
            <p:txBody>
              <a:bodyPr/>
              <a:lstStyle/>
              <a:p>
                <a:r>
                  <a:rPr lang="zh-CN" altLang="en-US">
                    <a:noFill/>
                  </a:rPr>
                  <a:t> </a:t>
                </a:r>
              </a:p>
            </p:txBody>
          </p:sp>
        </mc:Fallback>
      </mc:AlternateContent>
      <p:sp>
        <p:nvSpPr>
          <p:cNvPr id="23" name="立方体 22">
            <a:extLst>
              <a:ext uri="{FF2B5EF4-FFF2-40B4-BE49-F238E27FC236}">
                <a16:creationId xmlns:a16="http://schemas.microsoft.com/office/drawing/2014/main" id="{0991E327-A44F-F447-AA3C-A4951A7027D9}"/>
              </a:ext>
            </a:extLst>
          </p:cNvPr>
          <p:cNvSpPr/>
          <p:nvPr/>
        </p:nvSpPr>
        <p:spPr>
          <a:xfrm>
            <a:off x="5897597"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sp>
        <p:nvSpPr>
          <p:cNvPr id="24" name="立方体 23">
            <a:extLst>
              <a:ext uri="{FF2B5EF4-FFF2-40B4-BE49-F238E27FC236}">
                <a16:creationId xmlns:a16="http://schemas.microsoft.com/office/drawing/2014/main" id="{F515AAD7-C0F5-4F40-927A-91953D7EA7CC}"/>
              </a:ext>
            </a:extLst>
          </p:cNvPr>
          <p:cNvSpPr/>
          <p:nvPr/>
        </p:nvSpPr>
        <p:spPr>
          <a:xfrm>
            <a:off x="5220941" y="3174639"/>
            <a:ext cx="396806" cy="406853"/>
          </a:xfrm>
          <a:prstGeom prst="cube">
            <a:avLst/>
          </a:prstGeom>
          <a:solidFill>
            <a:schemeClr val="accent6">
              <a:lumMod val="60000"/>
              <a:lumOff val="40000"/>
            </a:schemeClr>
          </a:solidFill>
          <a:ln w="1270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25" name="立方体 24">
            <a:extLst>
              <a:ext uri="{FF2B5EF4-FFF2-40B4-BE49-F238E27FC236}">
                <a16:creationId xmlns:a16="http://schemas.microsoft.com/office/drawing/2014/main" id="{BDC8C203-E142-4445-B1E6-84BED0C79427}"/>
              </a:ext>
            </a:extLst>
          </p:cNvPr>
          <p:cNvSpPr/>
          <p:nvPr/>
        </p:nvSpPr>
        <p:spPr>
          <a:xfrm>
            <a:off x="4544285" y="3174639"/>
            <a:ext cx="396806" cy="389084"/>
          </a:xfrm>
          <a:prstGeom prst="cube">
            <a:avLst/>
          </a:prstGeom>
          <a:solidFill>
            <a:schemeClr val="accent4">
              <a:lumMod val="60000"/>
              <a:lumOff val="40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B</a:t>
            </a:r>
            <a:endParaRPr kumimoji="1" lang="zh-CN" altLang="en-US" dirty="0">
              <a:solidFill>
                <a:schemeClr val="tx1"/>
              </a:solidFill>
            </a:endParaRPr>
          </a:p>
        </p:txBody>
      </p:sp>
      <p:sp>
        <p:nvSpPr>
          <p:cNvPr id="34" name="立方体 33">
            <a:extLst>
              <a:ext uri="{FF2B5EF4-FFF2-40B4-BE49-F238E27FC236}">
                <a16:creationId xmlns:a16="http://schemas.microsoft.com/office/drawing/2014/main" id="{39135DEF-BAD9-334C-9F4E-3DC4D94797B5}"/>
              </a:ext>
            </a:extLst>
          </p:cNvPr>
          <p:cNvSpPr/>
          <p:nvPr/>
        </p:nvSpPr>
        <p:spPr>
          <a:xfrm>
            <a:off x="3867629"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sp>
        <p:nvSpPr>
          <p:cNvPr id="35" name="立方体 34">
            <a:extLst>
              <a:ext uri="{FF2B5EF4-FFF2-40B4-BE49-F238E27FC236}">
                <a16:creationId xmlns:a16="http://schemas.microsoft.com/office/drawing/2014/main" id="{8CDB11F2-7730-574E-A613-BA8E784455AF}"/>
              </a:ext>
            </a:extLst>
          </p:cNvPr>
          <p:cNvSpPr/>
          <p:nvPr/>
        </p:nvSpPr>
        <p:spPr>
          <a:xfrm>
            <a:off x="3196965"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graphicFrame>
        <p:nvGraphicFramePr>
          <p:cNvPr id="4" name="表格 4">
            <a:extLst>
              <a:ext uri="{FF2B5EF4-FFF2-40B4-BE49-F238E27FC236}">
                <a16:creationId xmlns:a16="http://schemas.microsoft.com/office/drawing/2014/main" id="{7DF5E1FC-FD6C-2A43-AB84-3FC859D490BE}"/>
              </a:ext>
            </a:extLst>
          </p:cNvPr>
          <p:cNvGraphicFramePr>
            <a:graphicFrameLocks noGrp="1"/>
          </p:cNvGraphicFramePr>
          <p:nvPr>
            <p:extLst>
              <p:ext uri="{D42A27DB-BD31-4B8C-83A1-F6EECF244321}">
                <p14:modId xmlns:p14="http://schemas.microsoft.com/office/powerpoint/2010/main" val="2298087902"/>
              </p:ext>
            </p:extLst>
          </p:nvPr>
        </p:nvGraphicFramePr>
        <p:xfrm>
          <a:off x="2713683" y="3882505"/>
          <a:ext cx="5808128" cy="370840"/>
        </p:xfrm>
        <a:graphic>
          <a:graphicData uri="http://schemas.openxmlformats.org/drawingml/2006/table">
            <a:tbl>
              <a:tblPr>
                <a:tableStyleId>{5C22544A-7EE6-4342-B048-85BDC9FD1C3A}</a:tableStyleId>
              </a:tblPr>
              <a:tblGrid>
                <a:gridCol w="363008">
                  <a:extLst>
                    <a:ext uri="{9D8B030D-6E8A-4147-A177-3AD203B41FA5}">
                      <a16:colId xmlns:a16="http://schemas.microsoft.com/office/drawing/2014/main" val="2738747836"/>
                    </a:ext>
                  </a:extLst>
                </a:gridCol>
                <a:gridCol w="363008">
                  <a:extLst>
                    <a:ext uri="{9D8B030D-6E8A-4147-A177-3AD203B41FA5}">
                      <a16:colId xmlns:a16="http://schemas.microsoft.com/office/drawing/2014/main" val="3007020004"/>
                    </a:ext>
                  </a:extLst>
                </a:gridCol>
                <a:gridCol w="363008">
                  <a:extLst>
                    <a:ext uri="{9D8B030D-6E8A-4147-A177-3AD203B41FA5}">
                      <a16:colId xmlns:a16="http://schemas.microsoft.com/office/drawing/2014/main" val="2219500947"/>
                    </a:ext>
                  </a:extLst>
                </a:gridCol>
                <a:gridCol w="363008">
                  <a:extLst>
                    <a:ext uri="{9D8B030D-6E8A-4147-A177-3AD203B41FA5}">
                      <a16:colId xmlns:a16="http://schemas.microsoft.com/office/drawing/2014/main" val="4195890735"/>
                    </a:ext>
                  </a:extLst>
                </a:gridCol>
                <a:gridCol w="363008">
                  <a:extLst>
                    <a:ext uri="{9D8B030D-6E8A-4147-A177-3AD203B41FA5}">
                      <a16:colId xmlns:a16="http://schemas.microsoft.com/office/drawing/2014/main" val="2405922084"/>
                    </a:ext>
                  </a:extLst>
                </a:gridCol>
                <a:gridCol w="363008">
                  <a:extLst>
                    <a:ext uri="{9D8B030D-6E8A-4147-A177-3AD203B41FA5}">
                      <a16:colId xmlns:a16="http://schemas.microsoft.com/office/drawing/2014/main" val="2815744128"/>
                    </a:ext>
                  </a:extLst>
                </a:gridCol>
                <a:gridCol w="363008">
                  <a:extLst>
                    <a:ext uri="{9D8B030D-6E8A-4147-A177-3AD203B41FA5}">
                      <a16:colId xmlns:a16="http://schemas.microsoft.com/office/drawing/2014/main" val="4122682286"/>
                    </a:ext>
                  </a:extLst>
                </a:gridCol>
                <a:gridCol w="363008">
                  <a:extLst>
                    <a:ext uri="{9D8B030D-6E8A-4147-A177-3AD203B41FA5}">
                      <a16:colId xmlns:a16="http://schemas.microsoft.com/office/drawing/2014/main" val="1170409115"/>
                    </a:ext>
                  </a:extLst>
                </a:gridCol>
                <a:gridCol w="363008">
                  <a:extLst>
                    <a:ext uri="{9D8B030D-6E8A-4147-A177-3AD203B41FA5}">
                      <a16:colId xmlns:a16="http://schemas.microsoft.com/office/drawing/2014/main" val="2776094739"/>
                    </a:ext>
                  </a:extLst>
                </a:gridCol>
                <a:gridCol w="363008">
                  <a:extLst>
                    <a:ext uri="{9D8B030D-6E8A-4147-A177-3AD203B41FA5}">
                      <a16:colId xmlns:a16="http://schemas.microsoft.com/office/drawing/2014/main" val="759513164"/>
                    </a:ext>
                  </a:extLst>
                </a:gridCol>
                <a:gridCol w="363008">
                  <a:extLst>
                    <a:ext uri="{9D8B030D-6E8A-4147-A177-3AD203B41FA5}">
                      <a16:colId xmlns:a16="http://schemas.microsoft.com/office/drawing/2014/main" val="2833226476"/>
                    </a:ext>
                  </a:extLst>
                </a:gridCol>
                <a:gridCol w="363008">
                  <a:extLst>
                    <a:ext uri="{9D8B030D-6E8A-4147-A177-3AD203B41FA5}">
                      <a16:colId xmlns:a16="http://schemas.microsoft.com/office/drawing/2014/main" val="3924288021"/>
                    </a:ext>
                  </a:extLst>
                </a:gridCol>
                <a:gridCol w="363008">
                  <a:extLst>
                    <a:ext uri="{9D8B030D-6E8A-4147-A177-3AD203B41FA5}">
                      <a16:colId xmlns:a16="http://schemas.microsoft.com/office/drawing/2014/main" val="2404981408"/>
                    </a:ext>
                  </a:extLst>
                </a:gridCol>
                <a:gridCol w="363008">
                  <a:extLst>
                    <a:ext uri="{9D8B030D-6E8A-4147-A177-3AD203B41FA5}">
                      <a16:colId xmlns:a16="http://schemas.microsoft.com/office/drawing/2014/main" val="2722924464"/>
                    </a:ext>
                  </a:extLst>
                </a:gridCol>
                <a:gridCol w="363008">
                  <a:extLst>
                    <a:ext uri="{9D8B030D-6E8A-4147-A177-3AD203B41FA5}">
                      <a16:colId xmlns:a16="http://schemas.microsoft.com/office/drawing/2014/main" val="3185243706"/>
                    </a:ext>
                  </a:extLst>
                </a:gridCol>
                <a:gridCol w="363008">
                  <a:extLst>
                    <a:ext uri="{9D8B030D-6E8A-4147-A177-3AD203B41FA5}">
                      <a16:colId xmlns:a16="http://schemas.microsoft.com/office/drawing/2014/main" val="2950080947"/>
                    </a:ext>
                  </a:extLst>
                </a:gridCol>
              </a:tblGrid>
              <a:tr h="370840">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4</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4</a:t>
                      </a: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4</a:t>
                      </a: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6</a:t>
                      </a: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28200987"/>
                  </a:ext>
                </a:extLst>
              </a:tr>
            </a:tbl>
          </a:graphicData>
        </a:graphic>
      </p:graphicFrame>
      <p:cxnSp>
        <p:nvCxnSpPr>
          <p:cNvPr id="26" name="直线箭头连接符 25">
            <a:extLst>
              <a:ext uri="{FF2B5EF4-FFF2-40B4-BE49-F238E27FC236}">
                <a16:creationId xmlns:a16="http://schemas.microsoft.com/office/drawing/2014/main" id="{45895AC0-A890-FB4C-80BF-3F2F9054DEF5}"/>
              </a:ext>
            </a:extLst>
          </p:cNvPr>
          <p:cNvCxnSpPr>
            <a:cxnSpLocks/>
            <a:stCxn id="35" idx="3"/>
          </p:cNvCxnSpPr>
          <p:nvPr/>
        </p:nvCxnSpPr>
        <p:spPr>
          <a:xfrm>
            <a:off x="3346733" y="3563723"/>
            <a:ext cx="1014955" cy="31878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线箭头连接符 26">
            <a:extLst>
              <a:ext uri="{FF2B5EF4-FFF2-40B4-BE49-F238E27FC236}">
                <a16:creationId xmlns:a16="http://schemas.microsoft.com/office/drawing/2014/main" id="{13867FEF-A5A2-104D-81C7-314E9070A91E}"/>
              </a:ext>
            </a:extLst>
          </p:cNvPr>
          <p:cNvCxnSpPr>
            <a:cxnSpLocks/>
            <a:stCxn id="35" idx="3"/>
          </p:cNvCxnSpPr>
          <p:nvPr/>
        </p:nvCxnSpPr>
        <p:spPr>
          <a:xfrm>
            <a:off x="3346733" y="3563723"/>
            <a:ext cx="2825467" cy="31878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线箭头连接符 31">
            <a:extLst>
              <a:ext uri="{FF2B5EF4-FFF2-40B4-BE49-F238E27FC236}">
                <a16:creationId xmlns:a16="http://schemas.microsoft.com/office/drawing/2014/main" id="{10CA28CF-23A3-2044-B475-13EF50CBE9D7}"/>
              </a:ext>
            </a:extLst>
          </p:cNvPr>
          <p:cNvCxnSpPr>
            <a:cxnSpLocks/>
            <a:stCxn id="35" idx="3"/>
          </p:cNvCxnSpPr>
          <p:nvPr/>
        </p:nvCxnSpPr>
        <p:spPr>
          <a:xfrm>
            <a:off x="3346733" y="3563723"/>
            <a:ext cx="3898184" cy="31878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284D79F8-F3BA-8C4C-AC7E-2CEE08F11AE6}"/>
                  </a:ext>
                </a:extLst>
              </p:cNvPr>
              <p:cNvSpPr txBox="1"/>
              <p:nvPr/>
            </p:nvSpPr>
            <p:spPr>
              <a:xfrm>
                <a:off x="835298" y="1215517"/>
                <a:ext cx="9893662" cy="4862870"/>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altLang="zh-CN" sz="2000" dirty="0">
                    <a:solidFill>
                      <a:srgbClr val="C00000"/>
                    </a:solidFill>
                    <a:latin typeface="Arial" panose="020B0604020202020204" pitchFamily="34" charset="0"/>
                    <a:cs typeface="Arial" panose="020B0604020202020204" pitchFamily="34" charset="0"/>
                  </a:rPr>
                  <a:t>Data Structure:</a:t>
                </a:r>
                <a:r>
                  <a:rPr lang="zh-CN" altLang="en-US" sz="2000" dirty="0">
                    <a:solidFill>
                      <a:srgbClr val="C00000"/>
                    </a:solidFill>
                    <a:latin typeface="Arial" panose="020B0604020202020204" pitchFamily="34" charset="0"/>
                    <a:cs typeface="Arial" panose="020B0604020202020204" pitchFamily="34" charset="0"/>
                  </a:rPr>
                  <a:t> </a:t>
                </a:r>
                <a:endParaRPr lang="en-US" altLang="zh-CN" sz="2000" dirty="0">
                  <a:solidFill>
                    <a:srgbClr val="C00000"/>
                  </a:solidFill>
                  <a:latin typeface="Arial" panose="020B0604020202020204" pitchFamily="34" charset="0"/>
                  <a:cs typeface="Arial" panose="020B0604020202020204" pitchFamily="34" charset="0"/>
                </a:endParaRPr>
              </a:p>
              <a:p>
                <a:pPr marL="1257300" lvl="2" indent="-342900">
                  <a:spcAft>
                    <a:spcPts val="1200"/>
                  </a:spcAft>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a counter array </a:t>
                </a:r>
                <a14:m>
                  <m:oMath xmlns:m="http://schemas.openxmlformats.org/officeDocument/2006/math">
                    <m:r>
                      <a:rPr lang="en-US" altLang="zh-CN" sz="2000" b="0" i="1" smtClean="0">
                        <a:latin typeface="Cambria Math" panose="02040503050406030204" pitchFamily="18" charset="0"/>
                      </a:rPr>
                      <m:t>𝐴</m:t>
                    </m:r>
                  </m:oMath>
                </a14:m>
                <a:r>
                  <a:rPr lang="en-US" altLang="zh-CN" sz="2000" dirty="0">
                    <a:latin typeface="Arial" panose="020B0604020202020204" pitchFamily="34" charset="0"/>
                    <a:cs typeface="Arial" panose="020B0604020202020204" pitchFamily="34" charset="0"/>
                  </a:rPr>
                  <a:t> with width </a:t>
                </a:r>
                <a14:m>
                  <m:oMath xmlns:m="http://schemas.openxmlformats.org/officeDocument/2006/math">
                    <m:r>
                      <a:rPr lang="en-US" altLang="zh-CN" sz="2000" b="0" i="1" smtClean="0">
                        <a:latin typeface="Cambria Math" panose="02040503050406030204" pitchFamily="18" charset="0"/>
                      </a:rPr>
                      <m:t>𝑤</m:t>
                    </m:r>
                  </m:oMath>
                </a14:m>
                <a:r>
                  <a:rPr lang="en-US" altLang="zh-CN" sz="2000" dirty="0">
                    <a:latin typeface="Arial" panose="020B0604020202020204" pitchFamily="34" charset="0"/>
                    <a:cs typeface="Arial" panose="020B0604020202020204" pitchFamily="34" charset="0"/>
                  </a:rPr>
                  <a:t>.</a:t>
                </a:r>
              </a:p>
              <a:p>
                <a:pPr marL="1257300" lvl="2" indent="-342900">
                  <a:spcAft>
                    <a:spcPts val="1200"/>
                  </a:spcAft>
                  <a:buFont typeface="Arial" panose="020B0604020202020204" pitchFamily="34" charset="0"/>
                  <a:buChar char="•"/>
                </a:pPr>
                <a14:m>
                  <m:oMath xmlns:m="http://schemas.openxmlformats.org/officeDocument/2006/math">
                    <m:r>
                      <a:rPr lang="en-US" altLang="zh-CN" sz="2000" b="0" i="1" smtClean="0">
                        <a:latin typeface="Cambria Math" panose="02040503050406030204" pitchFamily="18" charset="0"/>
                      </a:rPr>
                      <m:t>𝑑</m:t>
                    </m:r>
                  </m:oMath>
                </a14:m>
                <a:r>
                  <a:rPr lang="en-US" altLang="zh-CN" sz="2000" dirty="0">
                    <a:latin typeface="Arial" panose="020B0604020202020204" pitchFamily="34" charset="0"/>
                    <a:cs typeface="Arial" panose="020B0604020202020204" pitchFamily="34" charset="0"/>
                  </a:rPr>
                  <a:t> hash functions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1</m:t>
                        </m:r>
                      </m:sub>
                    </m:sSub>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m:t>
                        </m:r>
                      </m:e>
                    </m:d>
                    <m:r>
                      <a:rPr lang="en-US" altLang="zh-CN" sz="2000" b="0" i="1" smtClean="0">
                        <a:latin typeface="Cambria Math" panose="02040503050406030204" pitchFamily="18" charset="0"/>
                      </a:rPr>
                      <m:t>,⋯,</m:t>
                    </m:r>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𝑑</m:t>
                        </m:r>
                      </m:sub>
                    </m:sSub>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m:t>
                        </m:r>
                      </m:e>
                    </m:d>
                  </m:oMath>
                </a14:m>
                <a:r>
                  <a:rPr lang="zh-CN" altLang="en-US" sz="2000" dirty="0">
                    <a:latin typeface="Arial" panose="020B0604020202020204" pitchFamily="34" charset="0"/>
                    <a:cs typeface="Arial" panose="020B0604020202020204" pitchFamily="34" charset="0"/>
                  </a:rPr>
                  <a:t>，</a:t>
                </a:r>
                <a:r>
                  <a:rPr lang="en-US" altLang="zh-CN" sz="2000" dirty="0">
                    <a:latin typeface="Arial" panose="020B0604020202020204" pitchFamily="34" charset="0"/>
                    <a:cs typeface="Arial" panose="020B0604020202020204" pitchFamily="34" charset="0"/>
                  </a:rPr>
                  <a:t>each of which maps an item </a:t>
                </a:r>
                <a14:m>
                  <m:oMath xmlns:m="http://schemas.openxmlformats.org/officeDocument/2006/math">
                    <m:r>
                      <a:rPr lang="en-US" altLang="zh-CN" sz="2000" b="0" i="1" smtClean="0">
                        <a:latin typeface="Cambria Math" panose="02040503050406030204" pitchFamily="18" charset="0"/>
                      </a:rPr>
                      <m:t>𝑒</m:t>
                    </m:r>
                  </m:oMath>
                </a14:m>
                <a:r>
                  <a:rPr lang="en-US" altLang="zh-CN" sz="2000" dirty="0">
                    <a:latin typeface="Arial" panose="020B0604020202020204" pitchFamily="34" charset="0"/>
                    <a:cs typeface="Arial" panose="020B0604020202020204" pitchFamily="34" charset="0"/>
                  </a:rPr>
                  <a:t> to a counter.</a:t>
                </a: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r>
                  <a:rPr lang="en-US" altLang="zh-CN" sz="2000" dirty="0">
                    <a:solidFill>
                      <a:srgbClr val="C00000"/>
                    </a:solidFill>
                    <a:latin typeface="Arial" panose="020B0604020202020204" pitchFamily="34" charset="0"/>
                    <a:cs typeface="Arial" panose="020B0604020202020204" pitchFamily="34" charset="0"/>
                  </a:rPr>
                  <a:t>Insert: </a:t>
                </a:r>
                <a14:m>
                  <m:oMath xmlns:m="http://schemas.openxmlformats.org/officeDocument/2006/math">
                    <m:r>
                      <a:rPr lang="en-US" altLang="zh-CN" sz="2000" b="0" i="1" smtClean="0">
                        <a:latin typeface="Cambria Math" panose="02040503050406030204" pitchFamily="18" charset="0"/>
                      </a:rPr>
                      <m:t>𝐴</m:t>
                    </m:r>
                    <m:d>
                      <m:dPr>
                        <m:begChr m:val="["/>
                        <m:endChr m:val="]"/>
                        <m:ctrlPr>
                          <a:rPr lang="en-US" altLang="zh-CN" sz="2000" i="1" smtClean="0">
                            <a:latin typeface="Cambria Math" panose="02040503050406030204" pitchFamily="18" charset="0"/>
                          </a:rPr>
                        </m:ctrlPr>
                      </m:dPr>
                      <m:e>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𝑖</m:t>
                            </m:r>
                          </m:sub>
                        </m:sSub>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𝑒</m:t>
                            </m:r>
                          </m:e>
                        </m:d>
                      </m:e>
                    </m:d>
                    <m:r>
                      <a:rPr lang="en-US" altLang="zh-CN" sz="2000" b="0" i="1" smtClean="0">
                        <a:latin typeface="Cambria Math" panose="02040503050406030204" pitchFamily="18" charset="0"/>
                      </a:rPr>
                      <m:t>+=1,  ∀ </m:t>
                    </m:r>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𝑑</m:t>
                    </m:r>
                  </m:oMath>
                </a14:m>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r>
                  <a:rPr lang="en-US" altLang="zh-CN" sz="2000" dirty="0">
                    <a:solidFill>
                      <a:srgbClr val="C00000"/>
                    </a:solidFill>
                    <a:latin typeface="Arial" panose="020B0604020202020204" pitchFamily="34" charset="0"/>
                    <a:cs typeface="Arial" panose="020B0604020202020204" pitchFamily="34" charset="0"/>
                  </a:rPr>
                  <a:t>Query: </a:t>
                </a:r>
                <a14:m>
                  <m:oMath xmlns:m="http://schemas.openxmlformats.org/officeDocument/2006/math">
                    <m:func>
                      <m:funcPr>
                        <m:ctrlPr>
                          <a:rPr lang="en-US" altLang="zh-CN" sz="2000" i="1" smtClean="0">
                            <a:latin typeface="Cambria Math" panose="02040503050406030204" pitchFamily="18" charset="0"/>
                            <a:cs typeface="Arial" panose="020B0604020202020204" pitchFamily="34" charset="0"/>
                          </a:rPr>
                        </m:ctrlPr>
                      </m:funcPr>
                      <m:fName>
                        <m:r>
                          <m:rPr>
                            <m:sty m:val="p"/>
                          </m:rPr>
                          <a:rPr lang="en-US" altLang="zh-CN" sz="2000" b="0" i="0" smtClean="0">
                            <a:latin typeface="Cambria Math" panose="02040503050406030204" pitchFamily="18" charset="0"/>
                            <a:cs typeface="Arial" panose="020B0604020202020204" pitchFamily="34" charset="0"/>
                          </a:rPr>
                          <m:t>min</m:t>
                        </m:r>
                      </m:fName>
                      <m:e>
                        <m:d>
                          <m:dPr>
                            <m:begChr m:val="["/>
                            <m:endChr m:val="]"/>
                            <m:ctrlPr>
                              <a:rPr lang="en-US" altLang="zh-CN" sz="2000" i="1" smtClean="0">
                                <a:latin typeface="Cambria Math" panose="02040503050406030204" pitchFamily="18" charset="0"/>
                                <a:cs typeface="Arial" panose="020B0604020202020204" pitchFamily="34" charset="0"/>
                              </a:rPr>
                            </m:ctrlPr>
                          </m:dPr>
                          <m:e>
                            <m:sSub>
                              <m:sSubPr>
                                <m:ctrlPr>
                                  <a:rPr lang="en-US" altLang="zh-CN" sz="200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h</m:t>
                                </m:r>
                              </m:e>
                              <m:sub>
                                <m:r>
                                  <a:rPr lang="en-US" altLang="zh-CN" sz="2000" b="0" i="1" smtClean="0">
                                    <a:latin typeface="Cambria Math" panose="02040503050406030204" pitchFamily="18" charset="0"/>
                                    <a:cs typeface="Arial" panose="020B0604020202020204" pitchFamily="34" charset="0"/>
                                  </a:rPr>
                                  <m:t>1</m:t>
                                </m:r>
                              </m:sub>
                            </m:sSub>
                            <m:d>
                              <m:dPr>
                                <m:ctrlPr>
                                  <a:rPr lang="en-US" altLang="zh-CN" sz="2000" i="1" smtClean="0">
                                    <a:latin typeface="Cambria Math" panose="02040503050406030204" pitchFamily="18" charset="0"/>
                                    <a:cs typeface="Arial" panose="020B0604020202020204" pitchFamily="34" charset="0"/>
                                  </a:rPr>
                                </m:ctrlPr>
                              </m:dPr>
                              <m:e>
                                <m:r>
                                  <a:rPr lang="en-US" altLang="zh-CN" sz="2000" b="0" i="1" smtClean="0">
                                    <a:latin typeface="Cambria Math" panose="02040503050406030204" pitchFamily="18" charset="0"/>
                                    <a:cs typeface="Arial" panose="020B0604020202020204" pitchFamily="34" charset="0"/>
                                  </a:rPr>
                                  <m:t>𝑒</m:t>
                                </m:r>
                              </m:e>
                            </m:d>
                            <m:r>
                              <a:rPr lang="en-US" altLang="zh-CN" sz="2000" b="0" i="1" smtClean="0">
                                <a:latin typeface="Cambria Math" panose="02040503050406030204" pitchFamily="18" charset="0"/>
                                <a:cs typeface="Arial" panose="020B0604020202020204" pitchFamily="34" charset="0"/>
                              </a:rPr>
                              <m:t>,⋯,</m:t>
                            </m:r>
                            <m:sSub>
                              <m:sSubPr>
                                <m:ctrlPr>
                                  <a:rPr lang="en-US" altLang="zh-CN" sz="200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h</m:t>
                                </m:r>
                              </m:e>
                              <m:sub>
                                <m:r>
                                  <a:rPr lang="en-US" altLang="zh-CN" sz="2000" b="0" i="1" smtClean="0">
                                    <a:latin typeface="Cambria Math" panose="02040503050406030204" pitchFamily="18" charset="0"/>
                                    <a:cs typeface="Arial" panose="020B0604020202020204" pitchFamily="34" charset="0"/>
                                  </a:rPr>
                                  <m:t>𝑑</m:t>
                                </m:r>
                              </m:sub>
                            </m:sSub>
                            <m:d>
                              <m:dPr>
                                <m:ctrlPr>
                                  <a:rPr lang="en-US" altLang="zh-CN" sz="2000" i="1" smtClean="0">
                                    <a:latin typeface="Cambria Math" panose="02040503050406030204" pitchFamily="18" charset="0"/>
                                    <a:cs typeface="Arial" panose="020B0604020202020204" pitchFamily="34" charset="0"/>
                                  </a:rPr>
                                </m:ctrlPr>
                              </m:dPr>
                              <m:e>
                                <m:r>
                                  <a:rPr lang="en-US" altLang="zh-CN" sz="2000" b="0" i="1" smtClean="0">
                                    <a:latin typeface="Cambria Math" panose="02040503050406030204" pitchFamily="18" charset="0"/>
                                    <a:cs typeface="Arial" panose="020B0604020202020204" pitchFamily="34" charset="0"/>
                                  </a:rPr>
                                  <m:t>𝑒</m:t>
                                </m:r>
                              </m:e>
                            </m:d>
                          </m:e>
                        </m:d>
                      </m:e>
                    </m:func>
                  </m:oMath>
                </a14:m>
                <a:endParaRPr lang="en-US" altLang="zh-CN" sz="2000" dirty="0">
                  <a:latin typeface="Arial" panose="020B0604020202020204" pitchFamily="34" charset="0"/>
                  <a:cs typeface="Arial" panose="020B0604020202020204" pitchFamily="34" charset="0"/>
                </a:endParaRPr>
              </a:p>
            </p:txBody>
          </p:sp>
        </mc:Choice>
        <mc:Fallback xmlns="">
          <p:sp>
            <p:nvSpPr>
              <p:cNvPr id="29" name="文本框 28">
                <a:extLst>
                  <a:ext uri="{FF2B5EF4-FFF2-40B4-BE49-F238E27FC236}">
                    <a16:creationId xmlns:a16="http://schemas.microsoft.com/office/drawing/2014/main" id="{284D79F8-F3BA-8C4C-AC7E-2CEE08F11AE6}"/>
                  </a:ext>
                </a:extLst>
              </p:cNvPr>
              <p:cNvSpPr txBox="1">
                <a:spLocks noRot="1" noChangeAspect="1" noMove="1" noResize="1" noEditPoints="1" noAdjustHandles="1" noChangeArrowheads="1" noChangeShapeType="1" noTextEdit="1"/>
              </p:cNvSpPr>
              <p:nvPr/>
            </p:nvSpPr>
            <p:spPr>
              <a:xfrm>
                <a:off x="835298" y="1215517"/>
                <a:ext cx="9893662" cy="4862870"/>
              </a:xfrm>
              <a:prstGeom prst="rect">
                <a:avLst/>
              </a:prstGeom>
              <a:blipFill>
                <a:blip r:embed="rId5"/>
                <a:stretch>
                  <a:fillRect t="-521" b="-1302"/>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124953056"/>
      </p:ext>
    </p:extLst>
  </p:cSld>
  <p:clrMapOvr>
    <a:masterClrMapping/>
  </p:clrMapOvr>
  <mc:AlternateContent xmlns:mc="http://schemas.openxmlformats.org/markup-compatibility/2006" xmlns:p14="http://schemas.microsoft.com/office/powerpoint/2010/main">
    <mc:Choice Requires="p14">
      <p:transition spd="med" p14:dur="700" advTm="47446">
        <p:fade/>
      </p:transition>
    </mc:Choice>
    <mc:Fallback xmlns="">
      <p:transition spd="med" advTm="47446">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a:extLst>
              <a:ext uri="{FF2B5EF4-FFF2-40B4-BE49-F238E27FC236}">
                <a16:creationId xmlns:a16="http://schemas.microsoft.com/office/drawing/2014/main" id="{B4535EDD-85C1-4E48-B9AD-0A5F1E3E2A14}"/>
              </a:ext>
            </a:extLst>
          </p:cNvPr>
          <p:cNvSpPr txBox="1"/>
          <p:nvPr/>
        </p:nvSpPr>
        <p:spPr>
          <a:xfrm>
            <a:off x="835298" y="1215517"/>
            <a:ext cx="9893662" cy="4247317"/>
          </a:xfrm>
          <a:prstGeom prst="rect">
            <a:avLst/>
          </a:prstGeom>
          <a:noFill/>
        </p:spPr>
        <p:txBody>
          <a:bodyPr wrap="square" rtlCol="0">
            <a:spAutoFit/>
          </a:bodyPr>
          <a:lstStyle/>
          <a:p>
            <a:pPr marL="1257300" lvl="2" indent="-342900">
              <a:spcAft>
                <a:spcPts val="600"/>
              </a:spcAft>
              <a:buFont typeface="Arial" panose="020B0604020202020204" pitchFamily="34" charset="0"/>
              <a:buChar char="•"/>
            </a:pPr>
            <a:r>
              <a:rPr lang="en-US" altLang="zh-CN" sz="2000" dirty="0">
                <a:solidFill>
                  <a:srgbClr val="C00000"/>
                </a:solidFill>
                <a:latin typeface="Arial" panose="020B0604020202020204" pitchFamily="34" charset="0"/>
                <a:cs typeface="Arial" panose="020B0604020202020204" pitchFamily="34" charset="0"/>
              </a:rPr>
              <a:t>Counting Tasks</a:t>
            </a:r>
          </a:p>
          <a:p>
            <a:pPr marL="1714500" lvl="3" indent="-342900">
              <a:spcAft>
                <a:spcPts val="600"/>
              </a:spcAft>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Frequency</a:t>
            </a:r>
          </a:p>
          <a:p>
            <a:pPr marL="1714500" lvl="3" indent="-342900">
              <a:spcAft>
                <a:spcPts val="600"/>
              </a:spcAft>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Frequency distribution</a:t>
            </a:r>
          </a:p>
          <a:p>
            <a:pPr marL="1714500" lvl="3" indent="-342900">
              <a:spcAft>
                <a:spcPts val="600"/>
              </a:spcAft>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Cardinality</a:t>
            </a:r>
          </a:p>
          <a:p>
            <a:pPr marL="1714500" lvl="3" indent="-342900">
              <a:spcAft>
                <a:spcPts val="600"/>
              </a:spcAft>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Entropy</a:t>
            </a:r>
          </a:p>
          <a:p>
            <a:pPr marL="1714500" lvl="3" indent="-342900">
              <a:spcAft>
                <a:spcPts val="600"/>
              </a:spcAft>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a:t>
            </a:r>
          </a:p>
          <a:p>
            <a:pPr marL="1257300" lvl="2" indent="-342900">
              <a:spcAft>
                <a:spcPts val="600"/>
              </a:spcAft>
              <a:buFont typeface="Arial" panose="020B0604020202020204" pitchFamily="34" charset="0"/>
              <a:buChar char="•"/>
            </a:pPr>
            <a:r>
              <a:rPr lang="en-US" altLang="zh-CN" sz="2000" dirty="0">
                <a:solidFill>
                  <a:srgbClr val="C00000"/>
                </a:solidFill>
                <a:latin typeface="Arial" panose="020B0604020202020204" pitchFamily="34" charset="0"/>
                <a:cs typeface="Arial" panose="020B0604020202020204" pitchFamily="34" charset="0"/>
              </a:rPr>
              <a:t>KV Tasks</a:t>
            </a:r>
          </a:p>
          <a:p>
            <a:pPr marL="1714500" lvl="3" indent="-342900">
              <a:spcAft>
                <a:spcPts val="600"/>
              </a:spcAft>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Frequent item</a:t>
            </a:r>
          </a:p>
          <a:p>
            <a:pPr marL="1714500" lvl="3" indent="-342900">
              <a:spcAft>
                <a:spcPts val="600"/>
              </a:spcAft>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Persistent item</a:t>
            </a:r>
          </a:p>
          <a:p>
            <a:pPr marL="1714500" lvl="3" indent="-342900">
              <a:spcAft>
                <a:spcPts val="600"/>
              </a:spcAft>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a:t>
            </a:r>
          </a:p>
          <a:p>
            <a:pPr marL="1257300" lvl="2" indent="-342900">
              <a:spcAft>
                <a:spcPts val="600"/>
              </a:spcAft>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a:t>
            </a:r>
          </a:p>
        </p:txBody>
      </p:sp>
      <p:sp>
        <p:nvSpPr>
          <p:cNvPr id="21" name="文本框 20"/>
          <p:cNvSpPr txBox="1"/>
          <p:nvPr/>
        </p:nvSpPr>
        <p:spPr>
          <a:xfrm>
            <a:off x="1671546" y="308511"/>
            <a:ext cx="6569324" cy="461665"/>
          </a:xfrm>
          <a:prstGeom prst="rect">
            <a:avLst/>
          </a:prstGeom>
          <a:noFill/>
        </p:spPr>
        <p:txBody>
          <a:bodyPr wrap="square" rtlCol="0">
            <a:spAutoFit/>
          </a:bodyPr>
          <a:lstStyle/>
          <a:p>
            <a:r>
              <a:rPr lang="en-US" altLang="zh-CN" sz="2400" dirty="0"/>
              <a:t>Various</a:t>
            </a:r>
            <a:r>
              <a:rPr lang="zh-CN" altLang="en-US" sz="2400" dirty="0"/>
              <a:t> </a:t>
            </a:r>
            <a:r>
              <a:rPr lang="en-US" altLang="zh-CN" sz="2400" dirty="0"/>
              <a:t>Sketches</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19" name="椭圆 18">
            <a:extLst>
              <a:ext uri="{FF2B5EF4-FFF2-40B4-BE49-F238E27FC236}">
                <a16:creationId xmlns:a16="http://schemas.microsoft.com/office/drawing/2014/main" id="{6AA529FA-306C-0D41-B4C8-E5ADBF61BC85}"/>
              </a:ext>
            </a:extLst>
          </p:cNvPr>
          <p:cNvSpPr/>
          <p:nvPr/>
        </p:nvSpPr>
        <p:spPr>
          <a:xfrm>
            <a:off x="6014904" y="2463806"/>
            <a:ext cx="1512000" cy="1008000"/>
          </a:xfrm>
          <a:prstGeom prst="ellipse">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CM</a:t>
            </a:r>
          </a:p>
          <a:p>
            <a:pPr algn="ctr"/>
            <a:r>
              <a:rPr kumimoji="1" lang="en-US" altLang="zh-CN" dirty="0">
                <a:solidFill>
                  <a:schemeClr val="tx1"/>
                </a:solidFill>
              </a:rPr>
              <a:t>sketch</a:t>
            </a:r>
            <a:endParaRPr kumimoji="1" lang="zh-CN" altLang="en-US" dirty="0">
              <a:solidFill>
                <a:schemeClr val="tx1"/>
              </a:solidFill>
            </a:endParaRPr>
          </a:p>
        </p:txBody>
      </p:sp>
      <p:sp>
        <p:nvSpPr>
          <p:cNvPr id="20" name="椭圆 19">
            <a:extLst>
              <a:ext uri="{FF2B5EF4-FFF2-40B4-BE49-F238E27FC236}">
                <a16:creationId xmlns:a16="http://schemas.microsoft.com/office/drawing/2014/main" id="{C8100CEF-4C26-FA46-A2B6-2A0C1CF598AA}"/>
              </a:ext>
            </a:extLst>
          </p:cNvPr>
          <p:cNvSpPr/>
          <p:nvPr/>
        </p:nvSpPr>
        <p:spPr>
          <a:xfrm>
            <a:off x="7681242" y="2023970"/>
            <a:ext cx="1512000" cy="1008000"/>
          </a:xfrm>
          <a:prstGeom prst="ellipse">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CU sketch</a:t>
            </a:r>
            <a:endParaRPr kumimoji="1" lang="zh-CN" altLang="en-US" dirty="0">
              <a:solidFill>
                <a:schemeClr val="tx1"/>
              </a:solidFill>
            </a:endParaRPr>
          </a:p>
        </p:txBody>
      </p:sp>
      <p:sp>
        <p:nvSpPr>
          <p:cNvPr id="29" name="椭圆 28">
            <a:extLst>
              <a:ext uri="{FF2B5EF4-FFF2-40B4-BE49-F238E27FC236}">
                <a16:creationId xmlns:a16="http://schemas.microsoft.com/office/drawing/2014/main" id="{62AAC3E9-A970-D044-9129-01514EAC9E2E}"/>
              </a:ext>
            </a:extLst>
          </p:cNvPr>
          <p:cNvSpPr/>
          <p:nvPr/>
        </p:nvSpPr>
        <p:spPr>
          <a:xfrm>
            <a:off x="9347580" y="2459149"/>
            <a:ext cx="1512000" cy="1008000"/>
          </a:xfrm>
          <a:prstGeom prst="ellipse">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Count sketch</a:t>
            </a:r>
            <a:endParaRPr kumimoji="1" lang="zh-CN" altLang="en-US" dirty="0">
              <a:solidFill>
                <a:schemeClr val="tx1"/>
              </a:solidFill>
            </a:endParaRPr>
          </a:p>
        </p:txBody>
      </p:sp>
      <p:sp>
        <p:nvSpPr>
          <p:cNvPr id="30" name="椭圆 29">
            <a:extLst>
              <a:ext uri="{FF2B5EF4-FFF2-40B4-BE49-F238E27FC236}">
                <a16:creationId xmlns:a16="http://schemas.microsoft.com/office/drawing/2014/main" id="{A89DDCC4-FCE9-4F4D-BDE3-A9228270F972}"/>
              </a:ext>
            </a:extLst>
          </p:cNvPr>
          <p:cNvSpPr/>
          <p:nvPr/>
        </p:nvSpPr>
        <p:spPr>
          <a:xfrm>
            <a:off x="10103580" y="3655737"/>
            <a:ext cx="1512000" cy="1008000"/>
          </a:xfrm>
          <a:prstGeom prst="ellipse">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Elastic</a:t>
            </a:r>
          </a:p>
          <a:p>
            <a:pPr algn="ctr"/>
            <a:r>
              <a:rPr kumimoji="1" lang="en-US" altLang="zh-CN" dirty="0">
                <a:solidFill>
                  <a:schemeClr val="tx1"/>
                </a:solidFill>
              </a:rPr>
              <a:t>sketch</a:t>
            </a:r>
            <a:endParaRPr kumimoji="1" lang="zh-CN" altLang="en-US" dirty="0">
              <a:solidFill>
                <a:schemeClr val="tx1"/>
              </a:solidFill>
            </a:endParaRPr>
          </a:p>
        </p:txBody>
      </p:sp>
      <p:sp>
        <p:nvSpPr>
          <p:cNvPr id="31" name="椭圆 30">
            <a:extLst>
              <a:ext uri="{FF2B5EF4-FFF2-40B4-BE49-F238E27FC236}">
                <a16:creationId xmlns:a16="http://schemas.microsoft.com/office/drawing/2014/main" id="{CDE30323-40D4-C14F-B36C-1DC4E8A1F170}"/>
              </a:ext>
            </a:extLst>
          </p:cNvPr>
          <p:cNvSpPr/>
          <p:nvPr/>
        </p:nvSpPr>
        <p:spPr>
          <a:xfrm>
            <a:off x="6009183" y="4825058"/>
            <a:ext cx="1512000" cy="1008000"/>
          </a:xfrm>
          <a:prstGeom prst="ellipse">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ADA-SKETCH</a:t>
            </a:r>
          </a:p>
        </p:txBody>
      </p:sp>
      <p:sp>
        <p:nvSpPr>
          <p:cNvPr id="33" name="椭圆 32">
            <a:extLst>
              <a:ext uri="{FF2B5EF4-FFF2-40B4-BE49-F238E27FC236}">
                <a16:creationId xmlns:a16="http://schemas.microsoft.com/office/drawing/2014/main" id="{C169B892-86A3-F947-9285-54B62BB51C43}"/>
              </a:ext>
            </a:extLst>
          </p:cNvPr>
          <p:cNvSpPr/>
          <p:nvPr/>
        </p:nvSpPr>
        <p:spPr>
          <a:xfrm>
            <a:off x="7681242" y="5264893"/>
            <a:ext cx="1512000" cy="1008000"/>
          </a:xfrm>
          <a:prstGeom prst="ellipse">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Waving</a:t>
            </a:r>
          </a:p>
          <a:p>
            <a:pPr algn="ctr"/>
            <a:r>
              <a:rPr kumimoji="1" lang="en-US" altLang="zh-CN" dirty="0">
                <a:solidFill>
                  <a:schemeClr val="tx1"/>
                </a:solidFill>
              </a:rPr>
              <a:t>Sketch</a:t>
            </a:r>
            <a:endParaRPr kumimoji="1" lang="zh-CN" altLang="en-US" dirty="0">
              <a:solidFill>
                <a:schemeClr val="tx1"/>
              </a:solidFill>
            </a:endParaRPr>
          </a:p>
        </p:txBody>
      </p:sp>
      <p:sp>
        <p:nvSpPr>
          <p:cNvPr id="36" name="椭圆 35">
            <a:extLst>
              <a:ext uri="{FF2B5EF4-FFF2-40B4-BE49-F238E27FC236}">
                <a16:creationId xmlns:a16="http://schemas.microsoft.com/office/drawing/2014/main" id="{D9185A32-04B3-CE41-A828-89D359DE0347}"/>
              </a:ext>
            </a:extLst>
          </p:cNvPr>
          <p:cNvSpPr/>
          <p:nvPr/>
        </p:nvSpPr>
        <p:spPr>
          <a:xfrm>
            <a:off x="9347580" y="4825058"/>
            <a:ext cx="1512000" cy="1008000"/>
          </a:xfrm>
          <a:prstGeom prst="ellipse">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Heavy</a:t>
            </a:r>
          </a:p>
          <a:p>
            <a:pPr algn="ctr"/>
            <a:r>
              <a:rPr kumimoji="1" lang="en-US" altLang="zh-CN" dirty="0">
                <a:solidFill>
                  <a:schemeClr val="tx1"/>
                </a:solidFill>
              </a:rPr>
              <a:t>Guardian</a:t>
            </a:r>
            <a:endParaRPr kumimoji="1" lang="zh-CN" altLang="en-US" dirty="0">
              <a:solidFill>
                <a:schemeClr val="tx1"/>
              </a:solidFill>
            </a:endParaRPr>
          </a:p>
        </p:txBody>
      </p:sp>
      <p:sp>
        <p:nvSpPr>
          <p:cNvPr id="39" name="椭圆 38">
            <a:extLst>
              <a:ext uri="{FF2B5EF4-FFF2-40B4-BE49-F238E27FC236}">
                <a16:creationId xmlns:a16="http://schemas.microsoft.com/office/drawing/2014/main" id="{0FEF42D7-92D4-9748-B93B-2D04866D1B59}"/>
              </a:ext>
            </a:extLst>
          </p:cNvPr>
          <p:cNvSpPr/>
          <p:nvPr/>
        </p:nvSpPr>
        <p:spPr>
          <a:xfrm>
            <a:off x="5258904" y="3644432"/>
            <a:ext cx="1512000" cy="1008000"/>
          </a:xfrm>
          <a:prstGeom prst="ellipse">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err="1">
                <a:solidFill>
                  <a:schemeClr val="tx1"/>
                </a:solidFill>
              </a:rPr>
              <a:t>MaxLog</a:t>
            </a:r>
            <a:endParaRPr kumimoji="1" lang="en-US" altLang="zh-CN" dirty="0">
              <a:solidFill>
                <a:schemeClr val="tx1"/>
              </a:solidFill>
            </a:endParaRPr>
          </a:p>
          <a:p>
            <a:pPr algn="ctr"/>
            <a:r>
              <a:rPr kumimoji="1" lang="en-US" altLang="zh-CN" dirty="0">
                <a:solidFill>
                  <a:schemeClr val="tx1"/>
                </a:solidFill>
              </a:rPr>
              <a:t>Hash</a:t>
            </a:r>
            <a:endParaRPr kumimoji="1" lang="zh-CN" altLang="en-US" dirty="0">
              <a:solidFill>
                <a:schemeClr val="tx1"/>
              </a:solidFill>
            </a:endParaRPr>
          </a:p>
        </p:txBody>
      </p:sp>
      <p:sp>
        <p:nvSpPr>
          <p:cNvPr id="41" name="椭圆 40">
            <a:extLst>
              <a:ext uri="{FF2B5EF4-FFF2-40B4-BE49-F238E27FC236}">
                <a16:creationId xmlns:a16="http://schemas.microsoft.com/office/drawing/2014/main" id="{60715EA0-D02A-3943-9063-334D43C024F0}"/>
              </a:ext>
            </a:extLst>
          </p:cNvPr>
          <p:cNvSpPr/>
          <p:nvPr/>
        </p:nvSpPr>
        <p:spPr>
          <a:xfrm>
            <a:off x="7681242" y="3649848"/>
            <a:ext cx="1512000" cy="1008000"/>
          </a:xfrm>
          <a:prstGeom prst="ellipse">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C00000"/>
                </a:solidFill>
              </a:rPr>
              <a:t>Sketches</a:t>
            </a:r>
            <a:endParaRPr kumimoji="1" lang="zh-CN" altLang="en-US" dirty="0">
              <a:solidFill>
                <a:srgbClr val="C00000"/>
              </a:solidFill>
            </a:endParaRPr>
          </a:p>
        </p:txBody>
      </p:sp>
      <p:cxnSp>
        <p:nvCxnSpPr>
          <p:cNvPr id="5" name="直线连接符 4">
            <a:extLst>
              <a:ext uri="{FF2B5EF4-FFF2-40B4-BE49-F238E27FC236}">
                <a16:creationId xmlns:a16="http://schemas.microsoft.com/office/drawing/2014/main" id="{B48120EA-9029-5F44-83AF-7D9BCF8A9B23}"/>
              </a:ext>
            </a:extLst>
          </p:cNvPr>
          <p:cNvCxnSpPr>
            <a:cxnSpLocks/>
            <a:stCxn id="41" idx="0"/>
            <a:endCxn id="20" idx="4"/>
          </p:cNvCxnSpPr>
          <p:nvPr/>
        </p:nvCxnSpPr>
        <p:spPr>
          <a:xfrm flipV="1">
            <a:off x="8437242" y="3031970"/>
            <a:ext cx="0" cy="6178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线连接符 41">
            <a:extLst>
              <a:ext uri="{FF2B5EF4-FFF2-40B4-BE49-F238E27FC236}">
                <a16:creationId xmlns:a16="http://schemas.microsoft.com/office/drawing/2014/main" id="{1691666D-ABD7-584D-AF92-316E770D9F0D}"/>
              </a:ext>
            </a:extLst>
          </p:cNvPr>
          <p:cNvCxnSpPr>
            <a:cxnSpLocks/>
            <a:stCxn id="41" idx="7"/>
            <a:endCxn id="29" idx="3"/>
          </p:cNvCxnSpPr>
          <p:nvPr/>
        </p:nvCxnSpPr>
        <p:spPr>
          <a:xfrm flipV="1">
            <a:off x="8971815" y="3319531"/>
            <a:ext cx="597192" cy="4779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线连接符 42">
            <a:extLst>
              <a:ext uri="{FF2B5EF4-FFF2-40B4-BE49-F238E27FC236}">
                <a16:creationId xmlns:a16="http://schemas.microsoft.com/office/drawing/2014/main" id="{087AF651-8792-A24D-8EB1-16BC7878274D}"/>
              </a:ext>
            </a:extLst>
          </p:cNvPr>
          <p:cNvCxnSpPr>
            <a:cxnSpLocks/>
            <a:stCxn id="41" idx="6"/>
            <a:endCxn id="30" idx="2"/>
          </p:cNvCxnSpPr>
          <p:nvPr/>
        </p:nvCxnSpPr>
        <p:spPr>
          <a:xfrm>
            <a:off x="9193242" y="4153848"/>
            <a:ext cx="910338" cy="58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线连接符 43">
            <a:extLst>
              <a:ext uri="{FF2B5EF4-FFF2-40B4-BE49-F238E27FC236}">
                <a16:creationId xmlns:a16="http://schemas.microsoft.com/office/drawing/2014/main" id="{F55F5A72-EE6B-8649-A3D0-C2CE1C941978}"/>
              </a:ext>
            </a:extLst>
          </p:cNvPr>
          <p:cNvCxnSpPr>
            <a:cxnSpLocks/>
            <a:stCxn id="41" idx="5"/>
            <a:endCxn id="36" idx="1"/>
          </p:cNvCxnSpPr>
          <p:nvPr/>
        </p:nvCxnSpPr>
        <p:spPr>
          <a:xfrm>
            <a:off x="8971815" y="4510230"/>
            <a:ext cx="597192" cy="4624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线连接符 44">
            <a:extLst>
              <a:ext uri="{FF2B5EF4-FFF2-40B4-BE49-F238E27FC236}">
                <a16:creationId xmlns:a16="http://schemas.microsoft.com/office/drawing/2014/main" id="{3219EAB0-9254-5F40-8AF0-2B89B349CC39}"/>
              </a:ext>
            </a:extLst>
          </p:cNvPr>
          <p:cNvCxnSpPr>
            <a:cxnSpLocks/>
            <a:stCxn id="41" idx="4"/>
            <a:endCxn id="33" idx="0"/>
          </p:cNvCxnSpPr>
          <p:nvPr/>
        </p:nvCxnSpPr>
        <p:spPr>
          <a:xfrm>
            <a:off x="8437242" y="4657848"/>
            <a:ext cx="0" cy="6070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线连接符 45">
            <a:extLst>
              <a:ext uri="{FF2B5EF4-FFF2-40B4-BE49-F238E27FC236}">
                <a16:creationId xmlns:a16="http://schemas.microsoft.com/office/drawing/2014/main" id="{728FCE50-6905-4145-8C1B-6EC3EB06EA0A}"/>
              </a:ext>
            </a:extLst>
          </p:cNvPr>
          <p:cNvCxnSpPr>
            <a:cxnSpLocks/>
            <a:stCxn id="41" idx="3"/>
            <a:endCxn id="31" idx="7"/>
          </p:cNvCxnSpPr>
          <p:nvPr/>
        </p:nvCxnSpPr>
        <p:spPr>
          <a:xfrm flipH="1">
            <a:off x="7299756" y="4510230"/>
            <a:ext cx="602913" cy="4624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线连接符 47">
            <a:extLst>
              <a:ext uri="{FF2B5EF4-FFF2-40B4-BE49-F238E27FC236}">
                <a16:creationId xmlns:a16="http://schemas.microsoft.com/office/drawing/2014/main" id="{05370C03-9AC3-7342-83EA-E790D056B7EC}"/>
              </a:ext>
            </a:extLst>
          </p:cNvPr>
          <p:cNvCxnSpPr>
            <a:cxnSpLocks/>
            <a:stCxn id="41" idx="2"/>
            <a:endCxn id="39" idx="6"/>
          </p:cNvCxnSpPr>
          <p:nvPr/>
        </p:nvCxnSpPr>
        <p:spPr>
          <a:xfrm flipH="1" flipV="1">
            <a:off x="6770904" y="4148432"/>
            <a:ext cx="910338" cy="54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线连接符 50">
            <a:extLst>
              <a:ext uri="{FF2B5EF4-FFF2-40B4-BE49-F238E27FC236}">
                <a16:creationId xmlns:a16="http://schemas.microsoft.com/office/drawing/2014/main" id="{1336B3B1-CD30-0A4E-9ADB-F028CFA6CE24}"/>
              </a:ext>
            </a:extLst>
          </p:cNvPr>
          <p:cNvCxnSpPr>
            <a:cxnSpLocks/>
            <a:stCxn id="41" idx="1"/>
            <a:endCxn id="19" idx="5"/>
          </p:cNvCxnSpPr>
          <p:nvPr/>
        </p:nvCxnSpPr>
        <p:spPr>
          <a:xfrm flipH="1" flipV="1">
            <a:off x="7305477" y="3324188"/>
            <a:ext cx="597192" cy="4732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47760131"/>
      </p:ext>
    </p:extLst>
  </p:cSld>
  <p:clrMapOvr>
    <a:masterClrMapping/>
  </p:clrMapOvr>
  <mc:AlternateContent xmlns:mc="http://schemas.openxmlformats.org/markup-compatibility/2006" xmlns:p14="http://schemas.microsoft.com/office/powerpoint/2010/main">
    <mc:Choice Requires="p14">
      <p:transition spd="med" p14:dur="700" advTm="47446">
        <p:fade/>
      </p:transition>
    </mc:Choice>
    <mc:Fallback xmlns="">
      <p:transition spd="med" advTm="4744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xEl>
                                              <p:pRg st="1" end="1"/>
                                            </p:txEl>
                                          </p:spTgt>
                                        </p:tgtEl>
                                        <p:attrNameLst>
                                          <p:attrName>style.visibility</p:attrName>
                                        </p:attrNameLst>
                                      </p:cBhvr>
                                      <p:to>
                                        <p:strVal val="visible"/>
                                      </p:to>
                                    </p:set>
                                    <p:animEffect transition="in" filter="fade">
                                      <p:cBhvr>
                                        <p:cTn id="7" dur="1000"/>
                                        <p:tgtEl>
                                          <p:spTgt spid="2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
                                            <p:txEl>
                                              <p:pRg st="2" end="2"/>
                                            </p:txEl>
                                          </p:spTgt>
                                        </p:tgtEl>
                                        <p:attrNameLst>
                                          <p:attrName>style.visibility</p:attrName>
                                        </p:attrNameLst>
                                      </p:cBhvr>
                                      <p:to>
                                        <p:strVal val="visible"/>
                                      </p:to>
                                    </p:set>
                                    <p:animEffect transition="in" filter="fade">
                                      <p:cBhvr>
                                        <p:cTn id="10" dur="1000"/>
                                        <p:tgtEl>
                                          <p:spTgt spid="2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xEl>
                                              <p:pRg st="3" end="3"/>
                                            </p:txEl>
                                          </p:spTgt>
                                        </p:tgtEl>
                                        <p:attrNameLst>
                                          <p:attrName>style.visibility</p:attrName>
                                        </p:attrNameLst>
                                      </p:cBhvr>
                                      <p:to>
                                        <p:strVal val="visible"/>
                                      </p:to>
                                    </p:set>
                                    <p:animEffect transition="in" filter="fade">
                                      <p:cBhvr>
                                        <p:cTn id="13" dur="1000"/>
                                        <p:tgtEl>
                                          <p:spTgt spid="28">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xEl>
                                              <p:pRg st="4" end="4"/>
                                            </p:txEl>
                                          </p:spTgt>
                                        </p:tgtEl>
                                        <p:attrNameLst>
                                          <p:attrName>style.visibility</p:attrName>
                                        </p:attrNameLst>
                                      </p:cBhvr>
                                      <p:to>
                                        <p:strVal val="visible"/>
                                      </p:to>
                                    </p:set>
                                    <p:animEffect transition="in" filter="fade">
                                      <p:cBhvr>
                                        <p:cTn id="16" dur="1000"/>
                                        <p:tgtEl>
                                          <p:spTgt spid="28">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xEl>
                                              <p:pRg st="5" end="5"/>
                                            </p:txEl>
                                          </p:spTgt>
                                        </p:tgtEl>
                                        <p:attrNameLst>
                                          <p:attrName>style.visibility</p:attrName>
                                        </p:attrNameLst>
                                      </p:cBhvr>
                                      <p:to>
                                        <p:strVal val="visible"/>
                                      </p:to>
                                    </p:set>
                                    <p:animEffect transition="in" filter="fade">
                                      <p:cBhvr>
                                        <p:cTn id="19" dur="1000"/>
                                        <p:tgtEl>
                                          <p:spTgt spid="28">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8">
                                            <p:txEl>
                                              <p:pRg st="7" end="7"/>
                                            </p:txEl>
                                          </p:spTgt>
                                        </p:tgtEl>
                                        <p:attrNameLst>
                                          <p:attrName>style.visibility</p:attrName>
                                        </p:attrNameLst>
                                      </p:cBhvr>
                                      <p:to>
                                        <p:strVal val="visible"/>
                                      </p:to>
                                    </p:set>
                                    <p:animEffect transition="in" filter="fade">
                                      <p:cBhvr>
                                        <p:cTn id="24" dur="1000"/>
                                        <p:tgtEl>
                                          <p:spTgt spid="28">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xEl>
                                              <p:pRg st="8" end="8"/>
                                            </p:txEl>
                                          </p:spTgt>
                                        </p:tgtEl>
                                        <p:attrNameLst>
                                          <p:attrName>style.visibility</p:attrName>
                                        </p:attrNameLst>
                                      </p:cBhvr>
                                      <p:to>
                                        <p:strVal val="visible"/>
                                      </p:to>
                                    </p:set>
                                    <p:animEffect transition="in" filter="fade">
                                      <p:cBhvr>
                                        <p:cTn id="27" dur="1000"/>
                                        <p:tgtEl>
                                          <p:spTgt spid="28">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xEl>
                                              <p:pRg st="9" end="9"/>
                                            </p:txEl>
                                          </p:spTgt>
                                        </p:tgtEl>
                                        <p:attrNameLst>
                                          <p:attrName>style.visibility</p:attrName>
                                        </p:attrNameLst>
                                      </p:cBhvr>
                                      <p:to>
                                        <p:strVal val="visible"/>
                                      </p:to>
                                    </p:set>
                                    <p:animEffect transition="in" filter="fade">
                                      <p:cBhvr>
                                        <p:cTn id="30" dur="1000"/>
                                        <p:tgtEl>
                                          <p:spTgt spid="28">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par>
                          <p:cTn id="53" fill="hold">
                            <p:stCondLst>
                              <p:cond delay="1500"/>
                            </p:stCondLst>
                            <p:childTnLst>
                              <p:par>
                                <p:cTn id="54" presetID="10" presetClass="entr" presetSubtype="0" fill="hold"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par>
                          <p:cTn id="60" fill="hold">
                            <p:stCondLst>
                              <p:cond delay="2000"/>
                            </p:stCondLst>
                            <p:childTnLst>
                              <p:par>
                                <p:cTn id="61" presetID="10" presetClass="entr" presetSubtype="0" fill="hold"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500"/>
                                        <p:tgtEl>
                                          <p:spTgt spid="4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childTnLst>
                          </p:cTn>
                        </p:par>
                        <p:par>
                          <p:cTn id="67" fill="hold">
                            <p:stCondLst>
                              <p:cond delay="2500"/>
                            </p:stCondLst>
                            <p:childTnLst>
                              <p:par>
                                <p:cTn id="68" presetID="10"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childTnLst>
                          </p:cTn>
                        </p:par>
                        <p:par>
                          <p:cTn id="74" fill="hold">
                            <p:stCondLst>
                              <p:cond delay="3000"/>
                            </p:stCondLst>
                            <p:childTnLst>
                              <p:par>
                                <p:cTn id="75" presetID="10" presetClass="entr" presetSubtype="0" fill="hold"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500"/>
                                        <p:tgtEl>
                                          <p:spTgt spid="4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childTnLst>
                                </p:cTn>
                              </p:par>
                            </p:childTnLst>
                          </p:cTn>
                        </p:par>
                        <p:par>
                          <p:cTn id="81" fill="hold">
                            <p:stCondLst>
                              <p:cond delay="3500"/>
                            </p:stCondLst>
                            <p:childTnLst>
                              <p:par>
                                <p:cTn id="82" presetID="10" presetClass="entr" presetSubtype="0" fill="hold"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500"/>
                                        <p:tgtEl>
                                          <p:spTgt spid="4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9" grpId="0" animBg="1"/>
      <p:bldP spid="30" grpId="0" animBg="1"/>
      <p:bldP spid="31" grpId="0" animBg="1"/>
      <p:bldP spid="33" grpId="0" animBg="1"/>
      <p:bldP spid="36"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671546" y="308511"/>
            <a:ext cx="6569324" cy="461665"/>
          </a:xfrm>
          <a:prstGeom prst="rect">
            <a:avLst/>
          </a:prstGeom>
          <a:noFill/>
        </p:spPr>
        <p:txBody>
          <a:bodyPr wrap="square" rtlCol="0">
            <a:spAutoFit/>
          </a:bodyPr>
          <a:lstStyle/>
          <a:p>
            <a:r>
              <a:rPr lang="en-US" altLang="zh-CN" sz="2400" dirty="0"/>
              <a:t>Distributed</a:t>
            </a:r>
            <a:r>
              <a:rPr lang="zh-CN" altLang="en-US" sz="2400" dirty="0"/>
              <a:t> </a:t>
            </a:r>
            <a:r>
              <a:rPr lang="en-US" altLang="zh-CN" sz="2400" dirty="0"/>
              <a:t>Tasks</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3" name="文本框 2">
            <a:extLst>
              <a:ext uri="{FF2B5EF4-FFF2-40B4-BE49-F238E27FC236}">
                <a16:creationId xmlns:a16="http://schemas.microsoft.com/office/drawing/2014/main" id="{0CC8749A-C51D-4C8C-B167-08A692D41614}"/>
              </a:ext>
            </a:extLst>
          </p:cNvPr>
          <p:cNvSpPr txBox="1"/>
          <p:nvPr/>
        </p:nvSpPr>
        <p:spPr>
          <a:xfrm>
            <a:off x="477270" y="1164467"/>
            <a:ext cx="8506576" cy="2031325"/>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altLang="zh-CN" sz="2400" dirty="0"/>
              <a:t>Geo-distributed data analytics</a:t>
            </a:r>
          </a:p>
          <a:p>
            <a:pPr marL="1257300" lvl="2" indent="-342900">
              <a:spcAft>
                <a:spcPts val="1200"/>
              </a:spcAft>
              <a:buFont typeface="Arial" panose="020B0604020202020204" pitchFamily="34" charset="0"/>
              <a:buChar char="•"/>
            </a:pPr>
            <a:r>
              <a:rPr lang="en-US" altLang="zh-CN" sz="2400" dirty="0"/>
              <a:t>Memory</a:t>
            </a:r>
            <a:r>
              <a:rPr lang="zh-CN" altLang="en-US" sz="2400" dirty="0"/>
              <a:t>：</a:t>
            </a:r>
            <a:r>
              <a:rPr lang="en-US" altLang="zh-CN" sz="2400" dirty="0"/>
              <a:t>GB</a:t>
            </a:r>
          </a:p>
          <a:p>
            <a:pPr marL="1257300" lvl="2" indent="-342900">
              <a:spcAft>
                <a:spcPts val="1200"/>
              </a:spcAft>
              <a:buFont typeface="Arial" panose="020B0604020202020204" pitchFamily="34" charset="0"/>
              <a:buChar char="•"/>
            </a:pPr>
            <a:r>
              <a:rPr lang="en-US" altLang="zh-CN" sz="2400" dirty="0"/>
              <a:t>Bandwidth</a:t>
            </a:r>
            <a:r>
              <a:rPr lang="zh-CN" altLang="en-US" sz="2400" dirty="0"/>
              <a:t>：</a:t>
            </a:r>
            <a:r>
              <a:rPr lang="en-US" altLang="zh-CN" sz="2400" dirty="0"/>
              <a:t>Mbps</a:t>
            </a:r>
          </a:p>
          <a:p>
            <a:pPr marL="800100" lvl="1" indent="-342900">
              <a:spcAft>
                <a:spcPts val="1200"/>
              </a:spcAft>
              <a:buFont typeface="Arial" panose="020B0604020202020204" pitchFamily="34" charset="0"/>
              <a:buChar char="•"/>
            </a:pPr>
            <a:r>
              <a:rPr lang="en-US" altLang="zh-CN" sz="2400" dirty="0">
                <a:solidFill>
                  <a:srgbClr val="C00000"/>
                </a:solidFill>
              </a:rPr>
              <a:t>Sketch Compression</a:t>
            </a:r>
          </a:p>
        </p:txBody>
      </p:sp>
      <p:pic>
        <p:nvPicPr>
          <p:cNvPr id="4" name="图片 3">
            <a:extLst>
              <a:ext uri="{FF2B5EF4-FFF2-40B4-BE49-F238E27FC236}">
                <a16:creationId xmlns:a16="http://schemas.microsoft.com/office/drawing/2014/main" id="{6958EBEA-3CD8-F64F-B626-FFAD25E4AC91}"/>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99449" y="0"/>
            <a:ext cx="8046195" cy="8046195"/>
          </a:xfrm>
          <a:prstGeom prst="rect">
            <a:avLst/>
          </a:prstGeom>
        </p:spPr>
      </p:pic>
      <p:pic>
        <p:nvPicPr>
          <p:cNvPr id="8" name="图形 7" descr="笔记本电脑">
            <a:extLst>
              <a:ext uri="{FF2B5EF4-FFF2-40B4-BE49-F238E27FC236}">
                <a16:creationId xmlns:a16="http://schemas.microsoft.com/office/drawing/2014/main" id="{C4FFBAD0-E0D9-AE4D-8E9D-7F6D743B2E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09064" y="2995136"/>
            <a:ext cx="540000" cy="540000"/>
          </a:xfrm>
          <a:prstGeom prst="rect">
            <a:avLst/>
          </a:prstGeom>
        </p:spPr>
      </p:pic>
      <p:pic>
        <p:nvPicPr>
          <p:cNvPr id="12" name="图形 11" descr="智能手机">
            <a:extLst>
              <a:ext uri="{FF2B5EF4-FFF2-40B4-BE49-F238E27FC236}">
                <a16:creationId xmlns:a16="http://schemas.microsoft.com/office/drawing/2014/main" id="{86D91AC6-6FAE-D445-B369-1899B63673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51074" y="4090049"/>
            <a:ext cx="540000" cy="540000"/>
          </a:xfrm>
          <a:prstGeom prst="rect">
            <a:avLst/>
          </a:prstGeom>
        </p:spPr>
      </p:pic>
      <p:pic>
        <p:nvPicPr>
          <p:cNvPr id="14" name="图形 13" descr="平板电脑">
            <a:extLst>
              <a:ext uri="{FF2B5EF4-FFF2-40B4-BE49-F238E27FC236}">
                <a16:creationId xmlns:a16="http://schemas.microsoft.com/office/drawing/2014/main" id="{13DCDE49-B962-9D4E-B778-5462B0C9D60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38122" y="2261396"/>
            <a:ext cx="540000" cy="540000"/>
          </a:xfrm>
          <a:prstGeom prst="rect">
            <a:avLst/>
          </a:prstGeom>
        </p:spPr>
      </p:pic>
      <p:pic>
        <p:nvPicPr>
          <p:cNvPr id="34" name="图形 33" descr="计算机">
            <a:extLst>
              <a:ext uri="{FF2B5EF4-FFF2-40B4-BE49-F238E27FC236}">
                <a16:creationId xmlns:a16="http://schemas.microsoft.com/office/drawing/2014/main" id="{BA19DB23-2061-9645-9D0E-0ABB920EB34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031146" y="3689092"/>
            <a:ext cx="864000" cy="864000"/>
          </a:xfrm>
          <a:prstGeom prst="rect">
            <a:avLst/>
          </a:prstGeom>
        </p:spPr>
      </p:pic>
      <p:pic>
        <p:nvPicPr>
          <p:cNvPr id="35" name="图形 34" descr="智能手机">
            <a:extLst>
              <a:ext uri="{FF2B5EF4-FFF2-40B4-BE49-F238E27FC236}">
                <a16:creationId xmlns:a16="http://schemas.microsoft.com/office/drawing/2014/main" id="{F7E2E8D3-D8E4-F04D-8FEA-7FF1A0D799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76074" y="4487312"/>
            <a:ext cx="540000" cy="540000"/>
          </a:xfrm>
          <a:prstGeom prst="rect">
            <a:avLst/>
          </a:prstGeom>
        </p:spPr>
      </p:pic>
      <p:pic>
        <p:nvPicPr>
          <p:cNvPr id="36" name="图形 35" descr="笔记本电脑">
            <a:extLst>
              <a:ext uri="{FF2B5EF4-FFF2-40B4-BE49-F238E27FC236}">
                <a16:creationId xmlns:a16="http://schemas.microsoft.com/office/drawing/2014/main" id="{1A46BDF2-1B2F-F043-9030-6A3D2CB721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97978" y="4257299"/>
            <a:ext cx="540000" cy="540000"/>
          </a:xfrm>
          <a:prstGeom prst="rect">
            <a:avLst/>
          </a:prstGeom>
        </p:spPr>
      </p:pic>
      <p:pic>
        <p:nvPicPr>
          <p:cNvPr id="37" name="图形 36" descr="平板电脑">
            <a:extLst>
              <a:ext uri="{FF2B5EF4-FFF2-40B4-BE49-F238E27FC236}">
                <a16:creationId xmlns:a16="http://schemas.microsoft.com/office/drawing/2014/main" id="{73B5A812-EEB0-5649-AA7B-9CEB6BDB493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46" y="5217840"/>
            <a:ext cx="540000" cy="540000"/>
          </a:xfrm>
          <a:prstGeom prst="rect">
            <a:avLst/>
          </a:prstGeom>
        </p:spPr>
      </p:pic>
      <p:pic>
        <p:nvPicPr>
          <p:cNvPr id="39" name="图形 38" descr="计算机">
            <a:extLst>
              <a:ext uri="{FF2B5EF4-FFF2-40B4-BE49-F238E27FC236}">
                <a16:creationId xmlns:a16="http://schemas.microsoft.com/office/drawing/2014/main" id="{BF0B3A92-2FB2-D54B-B6F8-CDDCF90CA4E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73948" y="3170723"/>
            <a:ext cx="540000" cy="540000"/>
          </a:xfrm>
          <a:prstGeom prst="rect">
            <a:avLst/>
          </a:prstGeom>
        </p:spPr>
      </p:pic>
      <p:pic>
        <p:nvPicPr>
          <p:cNvPr id="40" name="图形 39" descr="计算机">
            <a:extLst>
              <a:ext uri="{FF2B5EF4-FFF2-40B4-BE49-F238E27FC236}">
                <a16:creationId xmlns:a16="http://schemas.microsoft.com/office/drawing/2014/main" id="{3939713D-0446-B546-8F69-C7AFC8789BA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226575" y="4864703"/>
            <a:ext cx="540000" cy="540000"/>
          </a:xfrm>
          <a:prstGeom prst="rect">
            <a:avLst/>
          </a:prstGeom>
        </p:spPr>
      </p:pic>
      <p:pic>
        <p:nvPicPr>
          <p:cNvPr id="41" name="图形 40" descr="计算机">
            <a:extLst>
              <a:ext uri="{FF2B5EF4-FFF2-40B4-BE49-F238E27FC236}">
                <a16:creationId xmlns:a16="http://schemas.microsoft.com/office/drawing/2014/main" id="{BED7DCA5-6812-9942-8BC0-AE3D9AA5CAA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01282" y="5027312"/>
            <a:ext cx="540000" cy="540000"/>
          </a:xfrm>
          <a:prstGeom prst="rect">
            <a:avLst/>
          </a:prstGeom>
        </p:spPr>
      </p:pic>
      <p:cxnSp>
        <p:nvCxnSpPr>
          <p:cNvPr id="16" name="直线箭头连接符 15">
            <a:extLst>
              <a:ext uri="{FF2B5EF4-FFF2-40B4-BE49-F238E27FC236}">
                <a16:creationId xmlns:a16="http://schemas.microsoft.com/office/drawing/2014/main" id="{264DD567-EA59-0D45-BF77-0EF3D99B4F23}"/>
              </a:ext>
            </a:extLst>
          </p:cNvPr>
          <p:cNvCxnSpPr>
            <a:cxnSpLocks/>
            <a:stCxn id="8" idx="3"/>
            <a:endCxn id="34" idx="1"/>
          </p:cNvCxnSpPr>
          <p:nvPr/>
        </p:nvCxnSpPr>
        <p:spPr>
          <a:xfrm>
            <a:off x="6149064" y="3265136"/>
            <a:ext cx="1882082" cy="855956"/>
          </a:xfrm>
          <a:prstGeom prst="straightConnector1">
            <a:avLst/>
          </a:prstGeom>
          <a:ln w="1905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直线箭头连接符 43">
            <a:extLst>
              <a:ext uri="{FF2B5EF4-FFF2-40B4-BE49-F238E27FC236}">
                <a16:creationId xmlns:a16="http://schemas.microsoft.com/office/drawing/2014/main" id="{50EC2D15-D388-FE40-AC34-08E147EAC70A}"/>
              </a:ext>
            </a:extLst>
          </p:cNvPr>
          <p:cNvCxnSpPr>
            <a:cxnSpLocks/>
            <a:stCxn id="12" idx="3"/>
            <a:endCxn id="34" idx="1"/>
          </p:cNvCxnSpPr>
          <p:nvPr/>
        </p:nvCxnSpPr>
        <p:spPr>
          <a:xfrm flipV="1">
            <a:off x="5891074" y="4121092"/>
            <a:ext cx="2140072" cy="238957"/>
          </a:xfrm>
          <a:prstGeom prst="straightConnector1">
            <a:avLst/>
          </a:prstGeom>
          <a:ln w="1905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 name="直线箭头连接符 46">
            <a:extLst>
              <a:ext uri="{FF2B5EF4-FFF2-40B4-BE49-F238E27FC236}">
                <a16:creationId xmlns:a16="http://schemas.microsoft.com/office/drawing/2014/main" id="{0CB03EAC-55C1-6C4B-91C4-212CD757245E}"/>
              </a:ext>
            </a:extLst>
          </p:cNvPr>
          <p:cNvCxnSpPr>
            <a:cxnSpLocks/>
            <a:stCxn id="36" idx="3"/>
            <a:endCxn id="34" idx="1"/>
          </p:cNvCxnSpPr>
          <p:nvPr/>
        </p:nvCxnSpPr>
        <p:spPr>
          <a:xfrm flipV="1">
            <a:off x="7037978" y="4121092"/>
            <a:ext cx="993168" cy="406207"/>
          </a:xfrm>
          <a:prstGeom prst="straightConnector1">
            <a:avLst/>
          </a:prstGeom>
          <a:ln w="1905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 name="直线箭头连接符 50">
            <a:extLst>
              <a:ext uri="{FF2B5EF4-FFF2-40B4-BE49-F238E27FC236}">
                <a16:creationId xmlns:a16="http://schemas.microsoft.com/office/drawing/2014/main" id="{40D1ECC8-A0FB-7046-819D-7F7EFA9A50AF}"/>
              </a:ext>
            </a:extLst>
          </p:cNvPr>
          <p:cNvCxnSpPr>
            <a:cxnSpLocks/>
            <a:stCxn id="39" idx="3"/>
            <a:endCxn id="34" idx="1"/>
          </p:cNvCxnSpPr>
          <p:nvPr/>
        </p:nvCxnSpPr>
        <p:spPr>
          <a:xfrm>
            <a:off x="7413948" y="3440723"/>
            <a:ext cx="617198" cy="680369"/>
          </a:xfrm>
          <a:prstGeom prst="straightConnector1">
            <a:avLst/>
          </a:prstGeom>
          <a:ln w="1905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直线箭头连接符 53">
            <a:extLst>
              <a:ext uri="{FF2B5EF4-FFF2-40B4-BE49-F238E27FC236}">
                <a16:creationId xmlns:a16="http://schemas.microsoft.com/office/drawing/2014/main" id="{D4E717C3-205D-7A4B-A4EC-544A5BB31961}"/>
              </a:ext>
            </a:extLst>
          </p:cNvPr>
          <p:cNvCxnSpPr>
            <a:cxnSpLocks/>
            <a:stCxn id="14" idx="2"/>
            <a:endCxn id="34" idx="3"/>
          </p:cNvCxnSpPr>
          <p:nvPr/>
        </p:nvCxnSpPr>
        <p:spPr>
          <a:xfrm flipH="1">
            <a:off x="8895146" y="2801396"/>
            <a:ext cx="1012976" cy="1319696"/>
          </a:xfrm>
          <a:prstGeom prst="straightConnector1">
            <a:avLst/>
          </a:prstGeom>
          <a:ln w="1905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7" name="直线箭头连接符 56">
            <a:extLst>
              <a:ext uri="{FF2B5EF4-FFF2-40B4-BE49-F238E27FC236}">
                <a16:creationId xmlns:a16="http://schemas.microsoft.com/office/drawing/2014/main" id="{D480A688-5D12-A546-97B9-E23B2A9723FF}"/>
              </a:ext>
            </a:extLst>
          </p:cNvPr>
          <p:cNvCxnSpPr>
            <a:cxnSpLocks/>
            <a:stCxn id="34" idx="1"/>
            <a:endCxn id="40" idx="0"/>
          </p:cNvCxnSpPr>
          <p:nvPr/>
        </p:nvCxnSpPr>
        <p:spPr>
          <a:xfrm flipH="1">
            <a:off x="7496575" y="4121092"/>
            <a:ext cx="534571" cy="743611"/>
          </a:xfrm>
          <a:prstGeom prst="straightConnector1">
            <a:avLst/>
          </a:prstGeom>
          <a:ln w="1905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0" name="直线箭头连接符 59">
            <a:extLst>
              <a:ext uri="{FF2B5EF4-FFF2-40B4-BE49-F238E27FC236}">
                <a16:creationId xmlns:a16="http://schemas.microsoft.com/office/drawing/2014/main" id="{6345F1DF-0360-824A-A2F7-C2009E49608C}"/>
              </a:ext>
            </a:extLst>
          </p:cNvPr>
          <p:cNvCxnSpPr>
            <a:cxnSpLocks/>
            <a:stCxn id="34" idx="1"/>
            <a:endCxn id="41" idx="0"/>
          </p:cNvCxnSpPr>
          <p:nvPr/>
        </p:nvCxnSpPr>
        <p:spPr>
          <a:xfrm>
            <a:off x="8031146" y="4121092"/>
            <a:ext cx="240136" cy="906220"/>
          </a:xfrm>
          <a:prstGeom prst="straightConnector1">
            <a:avLst/>
          </a:prstGeom>
          <a:ln w="1905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0" name="直线箭头连接符 69">
            <a:extLst>
              <a:ext uri="{FF2B5EF4-FFF2-40B4-BE49-F238E27FC236}">
                <a16:creationId xmlns:a16="http://schemas.microsoft.com/office/drawing/2014/main" id="{60E7B2FE-92C5-3A47-83A4-1FF8C7C3C673}"/>
              </a:ext>
            </a:extLst>
          </p:cNvPr>
          <p:cNvCxnSpPr>
            <a:cxnSpLocks/>
            <a:stCxn id="35" idx="0"/>
            <a:endCxn id="34" idx="3"/>
          </p:cNvCxnSpPr>
          <p:nvPr/>
        </p:nvCxnSpPr>
        <p:spPr>
          <a:xfrm flipH="1" flipV="1">
            <a:off x="8895146" y="4121092"/>
            <a:ext cx="650928" cy="366220"/>
          </a:xfrm>
          <a:prstGeom prst="straightConnector1">
            <a:avLst/>
          </a:prstGeom>
          <a:ln w="1905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4" name="直线箭头连接符 73">
            <a:extLst>
              <a:ext uri="{FF2B5EF4-FFF2-40B4-BE49-F238E27FC236}">
                <a16:creationId xmlns:a16="http://schemas.microsoft.com/office/drawing/2014/main" id="{25FF905D-BE11-2148-B453-939114A5A1C8}"/>
              </a:ext>
            </a:extLst>
          </p:cNvPr>
          <p:cNvCxnSpPr>
            <a:cxnSpLocks/>
            <a:stCxn id="37" idx="0"/>
            <a:endCxn id="34" idx="3"/>
          </p:cNvCxnSpPr>
          <p:nvPr/>
        </p:nvCxnSpPr>
        <p:spPr>
          <a:xfrm flipH="1" flipV="1">
            <a:off x="8895146" y="4121092"/>
            <a:ext cx="270000" cy="1096748"/>
          </a:xfrm>
          <a:prstGeom prst="straightConnector1">
            <a:avLst/>
          </a:prstGeom>
          <a:ln w="1905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文本框 114">
            <a:extLst>
              <a:ext uri="{FF2B5EF4-FFF2-40B4-BE49-F238E27FC236}">
                <a16:creationId xmlns:a16="http://schemas.microsoft.com/office/drawing/2014/main" id="{7BAE8F92-F60A-E74D-997B-F3DD86B5C6F1}"/>
              </a:ext>
            </a:extLst>
          </p:cNvPr>
          <p:cNvSpPr txBox="1"/>
          <p:nvPr/>
        </p:nvSpPr>
        <p:spPr>
          <a:xfrm>
            <a:off x="5489502" y="2738757"/>
            <a:ext cx="779124" cy="369332"/>
          </a:xfrm>
          <a:prstGeom prst="rect">
            <a:avLst/>
          </a:prstGeom>
          <a:noFill/>
        </p:spPr>
        <p:txBody>
          <a:bodyPr wrap="none" rtlCol="0">
            <a:spAutoFit/>
          </a:bodyPr>
          <a:lstStyle/>
          <a:p>
            <a:r>
              <a:rPr kumimoji="1" lang="en-US" altLang="zh-CN" dirty="0">
                <a:solidFill>
                  <a:srgbClr val="C00000"/>
                </a:solidFill>
              </a:rPr>
              <a:t>sketch</a:t>
            </a:r>
            <a:endParaRPr kumimoji="1" lang="zh-CN" altLang="en-US" dirty="0">
              <a:solidFill>
                <a:srgbClr val="C00000"/>
              </a:solidFill>
            </a:endParaRPr>
          </a:p>
        </p:txBody>
      </p:sp>
      <p:sp>
        <p:nvSpPr>
          <p:cNvPr id="117" name="文本框 116">
            <a:extLst>
              <a:ext uri="{FF2B5EF4-FFF2-40B4-BE49-F238E27FC236}">
                <a16:creationId xmlns:a16="http://schemas.microsoft.com/office/drawing/2014/main" id="{6230622D-9AE0-354F-8DFB-D3A0714685C1}"/>
              </a:ext>
            </a:extLst>
          </p:cNvPr>
          <p:cNvSpPr txBox="1"/>
          <p:nvPr/>
        </p:nvSpPr>
        <p:spPr>
          <a:xfrm>
            <a:off x="5227566" y="3715879"/>
            <a:ext cx="779124" cy="369332"/>
          </a:xfrm>
          <a:prstGeom prst="rect">
            <a:avLst/>
          </a:prstGeom>
          <a:noFill/>
        </p:spPr>
        <p:txBody>
          <a:bodyPr wrap="none" rtlCol="0">
            <a:spAutoFit/>
          </a:bodyPr>
          <a:lstStyle/>
          <a:p>
            <a:r>
              <a:rPr kumimoji="1" lang="en-US" altLang="zh-CN" dirty="0">
                <a:solidFill>
                  <a:srgbClr val="C00000"/>
                </a:solidFill>
              </a:rPr>
              <a:t>sketch</a:t>
            </a:r>
            <a:endParaRPr kumimoji="1" lang="zh-CN" altLang="en-US" dirty="0">
              <a:solidFill>
                <a:srgbClr val="C00000"/>
              </a:solidFill>
            </a:endParaRPr>
          </a:p>
        </p:txBody>
      </p:sp>
      <p:sp>
        <p:nvSpPr>
          <p:cNvPr id="118" name="文本框 117">
            <a:extLst>
              <a:ext uri="{FF2B5EF4-FFF2-40B4-BE49-F238E27FC236}">
                <a16:creationId xmlns:a16="http://schemas.microsoft.com/office/drawing/2014/main" id="{443A624B-85D0-AE4C-AF9D-AD2D63ACDAAE}"/>
              </a:ext>
            </a:extLst>
          </p:cNvPr>
          <p:cNvSpPr txBox="1"/>
          <p:nvPr/>
        </p:nvSpPr>
        <p:spPr>
          <a:xfrm>
            <a:off x="6700543" y="2951823"/>
            <a:ext cx="779124" cy="369332"/>
          </a:xfrm>
          <a:prstGeom prst="rect">
            <a:avLst/>
          </a:prstGeom>
          <a:noFill/>
        </p:spPr>
        <p:txBody>
          <a:bodyPr wrap="none" rtlCol="0">
            <a:spAutoFit/>
          </a:bodyPr>
          <a:lstStyle/>
          <a:p>
            <a:r>
              <a:rPr kumimoji="1" lang="en-US" altLang="zh-CN" dirty="0">
                <a:solidFill>
                  <a:srgbClr val="C00000"/>
                </a:solidFill>
              </a:rPr>
              <a:t>sketch</a:t>
            </a:r>
            <a:endParaRPr kumimoji="1" lang="zh-CN" altLang="en-US" dirty="0">
              <a:solidFill>
                <a:srgbClr val="C00000"/>
              </a:solidFill>
            </a:endParaRPr>
          </a:p>
        </p:txBody>
      </p:sp>
      <p:sp>
        <p:nvSpPr>
          <p:cNvPr id="119" name="文本框 118">
            <a:extLst>
              <a:ext uri="{FF2B5EF4-FFF2-40B4-BE49-F238E27FC236}">
                <a16:creationId xmlns:a16="http://schemas.microsoft.com/office/drawing/2014/main" id="{327EAB9B-8D9A-7D43-B60E-0797B3CD3F4C}"/>
              </a:ext>
            </a:extLst>
          </p:cNvPr>
          <p:cNvSpPr txBox="1"/>
          <p:nvPr/>
        </p:nvSpPr>
        <p:spPr>
          <a:xfrm>
            <a:off x="9518560" y="1995463"/>
            <a:ext cx="779124" cy="369332"/>
          </a:xfrm>
          <a:prstGeom prst="rect">
            <a:avLst/>
          </a:prstGeom>
          <a:noFill/>
        </p:spPr>
        <p:txBody>
          <a:bodyPr wrap="none" rtlCol="0">
            <a:spAutoFit/>
          </a:bodyPr>
          <a:lstStyle/>
          <a:p>
            <a:r>
              <a:rPr kumimoji="1" lang="en-US" altLang="zh-CN" dirty="0">
                <a:solidFill>
                  <a:srgbClr val="C00000"/>
                </a:solidFill>
              </a:rPr>
              <a:t>sketch</a:t>
            </a:r>
            <a:endParaRPr kumimoji="1" lang="zh-CN" altLang="en-US" dirty="0">
              <a:solidFill>
                <a:srgbClr val="C00000"/>
              </a:solidFill>
            </a:endParaRPr>
          </a:p>
        </p:txBody>
      </p:sp>
      <p:sp>
        <p:nvSpPr>
          <p:cNvPr id="120" name="文本框 119">
            <a:extLst>
              <a:ext uri="{FF2B5EF4-FFF2-40B4-BE49-F238E27FC236}">
                <a16:creationId xmlns:a16="http://schemas.microsoft.com/office/drawing/2014/main" id="{2DC965DB-6802-E848-97A2-B25C3055F6B0}"/>
              </a:ext>
            </a:extLst>
          </p:cNvPr>
          <p:cNvSpPr txBox="1"/>
          <p:nvPr/>
        </p:nvSpPr>
        <p:spPr>
          <a:xfrm>
            <a:off x="9156512" y="4937910"/>
            <a:ext cx="779124" cy="369332"/>
          </a:xfrm>
          <a:prstGeom prst="rect">
            <a:avLst/>
          </a:prstGeom>
          <a:noFill/>
        </p:spPr>
        <p:txBody>
          <a:bodyPr wrap="none" rtlCol="0">
            <a:spAutoFit/>
          </a:bodyPr>
          <a:lstStyle/>
          <a:p>
            <a:r>
              <a:rPr kumimoji="1" lang="en-US" altLang="zh-CN" dirty="0">
                <a:solidFill>
                  <a:srgbClr val="C00000"/>
                </a:solidFill>
              </a:rPr>
              <a:t>sketch</a:t>
            </a:r>
            <a:endParaRPr kumimoji="1" lang="zh-CN" altLang="en-US" dirty="0">
              <a:solidFill>
                <a:srgbClr val="C00000"/>
              </a:solidFill>
            </a:endParaRPr>
          </a:p>
        </p:txBody>
      </p:sp>
      <p:sp>
        <p:nvSpPr>
          <p:cNvPr id="121" name="文本框 120">
            <a:extLst>
              <a:ext uri="{FF2B5EF4-FFF2-40B4-BE49-F238E27FC236}">
                <a16:creationId xmlns:a16="http://schemas.microsoft.com/office/drawing/2014/main" id="{92430A8B-F12C-8544-AF9F-C6FCE86AF3F3}"/>
              </a:ext>
            </a:extLst>
          </p:cNvPr>
          <p:cNvSpPr txBox="1"/>
          <p:nvPr/>
        </p:nvSpPr>
        <p:spPr>
          <a:xfrm>
            <a:off x="8775584" y="5579036"/>
            <a:ext cx="779124" cy="369332"/>
          </a:xfrm>
          <a:prstGeom prst="rect">
            <a:avLst/>
          </a:prstGeom>
          <a:noFill/>
        </p:spPr>
        <p:txBody>
          <a:bodyPr wrap="none" rtlCol="0">
            <a:spAutoFit/>
          </a:bodyPr>
          <a:lstStyle/>
          <a:p>
            <a:r>
              <a:rPr kumimoji="1" lang="en-US" altLang="zh-CN" dirty="0">
                <a:solidFill>
                  <a:srgbClr val="C00000"/>
                </a:solidFill>
              </a:rPr>
              <a:t>sketch</a:t>
            </a:r>
            <a:endParaRPr kumimoji="1" lang="zh-CN" altLang="en-US" dirty="0">
              <a:solidFill>
                <a:srgbClr val="C00000"/>
              </a:solidFill>
            </a:endParaRPr>
          </a:p>
        </p:txBody>
      </p:sp>
      <p:sp>
        <p:nvSpPr>
          <p:cNvPr id="122" name="文本框 121">
            <a:extLst>
              <a:ext uri="{FF2B5EF4-FFF2-40B4-BE49-F238E27FC236}">
                <a16:creationId xmlns:a16="http://schemas.microsoft.com/office/drawing/2014/main" id="{B8A36AEE-187F-324B-A974-184F0ADB8F63}"/>
              </a:ext>
            </a:extLst>
          </p:cNvPr>
          <p:cNvSpPr txBox="1"/>
          <p:nvPr/>
        </p:nvSpPr>
        <p:spPr>
          <a:xfrm>
            <a:off x="7873071" y="5403268"/>
            <a:ext cx="779124" cy="369332"/>
          </a:xfrm>
          <a:prstGeom prst="rect">
            <a:avLst/>
          </a:prstGeom>
          <a:noFill/>
        </p:spPr>
        <p:txBody>
          <a:bodyPr wrap="none" rtlCol="0">
            <a:spAutoFit/>
          </a:bodyPr>
          <a:lstStyle/>
          <a:p>
            <a:r>
              <a:rPr kumimoji="1" lang="en-US" altLang="zh-CN" dirty="0">
                <a:solidFill>
                  <a:srgbClr val="C00000"/>
                </a:solidFill>
              </a:rPr>
              <a:t>sketch</a:t>
            </a:r>
            <a:endParaRPr kumimoji="1" lang="zh-CN" altLang="en-US" dirty="0">
              <a:solidFill>
                <a:srgbClr val="C00000"/>
              </a:solidFill>
            </a:endParaRPr>
          </a:p>
        </p:txBody>
      </p:sp>
      <p:sp>
        <p:nvSpPr>
          <p:cNvPr id="123" name="文本框 122">
            <a:extLst>
              <a:ext uri="{FF2B5EF4-FFF2-40B4-BE49-F238E27FC236}">
                <a16:creationId xmlns:a16="http://schemas.microsoft.com/office/drawing/2014/main" id="{3369739B-9C28-6F4B-B1B1-4F845AD9D37B}"/>
              </a:ext>
            </a:extLst>
          </p:cNvPr>
          <p:cNvSpPr txBox="1"/>
          <p:nvPr/>
        </p:nvSpPr>
        <p:spPr>
          <a:xfrm>
            <a:off x="7100683" y="5271897"/>
            <a:ext cx="779124" cy="369332"/>
          </a:xfrm>
          <a:prstGeom prst="rect">
            <a:avLst/>
          </a:prstGeom>
          <a:noFill/>
        </p:spPr>
        <p:txBody>
          <a:bodyPr wrap="none" rtlCol="0">
            <a:spAutoFit/>
          </a:bodyPr>
          <a:lstStyle/>
          <a:p>
            <a:r>
              <a:rPr kumimoji="1" lang="en-US" altLang="zh-CN" dirty="0">
                <a:solidFill>
                  <a:srgbClr val="C00000"/>
                </a:solidFill>
              </a:rPr>
              <a:t>sketch</a:t>
            </a:r>
            <a:endParaRPr kumimoji="1" lang="zh-CN" altLang="en-US" dirty="0">
              <a:solidFill>
                <a:srgbClr val="C00000"/>
              </a:solidFill>
            </a:endParaRPr>
          </a:p>
        </p:txBody>
      </p:sp>
      <p:sp>
        <p:nvSpPr>
          <p:cNvPr id="124" name="文本框 123">
            <a:extLst>
              <a:ext uri="{FF2B5EF4-FFF2-40B4-BE49-F238E27FC236}">
                <a16:creationId xmlns:a16="http://schemas.microsoft.com/office/drawing/2014/main" id="{635D1196-46E1-F546-BACB-132A2F1E91EE}"/>
              </a:ext>
            </a:extLst>
          </p:cNvPr>
          <p:cNvSpPr txBox="1"/>
          <p:nvPr/>
        </p:nvSpPr>
        <p:spPr>
          <a:xfrm>
            <a:off x="6378416" y="4642966"/>
            <a:ext cx="779124" cy="369332"/>
          </a:xfrm>
          <a:prstGeom prst="rect">
            <a:avLst/>
          </a:prstGeom>
          <a:noFill/>
        </p:spPr>
        <p:txBody>
          <a:bodyPr wrap="none" rtlCol="0">
            <a:spAutoFit/>
          </a:bodyPr>
          <a:lstStyle/>
          <a:p>
            <a:r>
              <a:rPr kumimoji="1" lang="en-US" altLang="zh-CN" dirty="0">
                <a:solidFill>
                  <a:srgbClr val="C00000"/>
                </a:solidFill>
              </a:rPr>
              <a:t>sketch</a:t>
            </a:r>
            <a:endParaRPr kumimoji="1" lang="zh-CN" altLang="en-US" dirty="0">
              <a:solidFill>
                <a:srgbClr val="C00000"/>
              </a:solidFill>
            </a:endParaRPr>
          </a:p>
        </p:txBody>
      </p:sp>
    </p:spTree>
    <p:custDataLst>
      <p:tags r:id="rId1"/>
    </p:custDataLst>
    <p:extLst>
      <p:ext uri="{BB962C8B-B14F-4D97-AF65-F5344CB8AC3E}">
        <p14:creationId xmlns:p14="http://schemas.microsoft.com/office/powerpoint/2010/main" val="1494876092"/>
      </p:ext>
    </p:extLst>
  </p:cSld>
  <p:clrMapOvr>
    <a:masterClrMapping/>
  </p:clrMapOvr>
  <mc:AlternateContent xmlns:mc="http://schemas.openxmlformats.org/markup-compatibility/2006" xmlns:p14="http://schemas.microsoft.com/office/powerpoint/2010/main">
    <mc:Choice Requires="p14">
      <p:transition spd="med" p14:dur="700" advTm="156915">
        <p:fade/>
      </p:transition>
    </mc:Choice>
    <mc:Fallback xmlns="">
      <p:transition spd="med" advTm="15691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45833E-6 2.59259E-6 L 0.20261 0.10856 " pathEditMode="relative" rAng="0" ptsTypes="AA">
                                      <p:cBhvr>
                                        <p:cTn id="6" dur="2000" fill="hold"/>
                                        <p:tgtEl>
                                          <p:spTgt spid="115"/>
                                        </p:tgtEl>
                                        <p:attrNameLst>
                                          <p:attrName>ppt_x</p:attrName>
                                          <p:attrName>ppt_y</p:attrName>
                                        </p:attrNameLst>
                                      </p:cBhvr>
                                      <p:rCtr x="10130" y="5417"/>
                                    </p:animMotion>
                                  </p:childTnLst>
                                </p:cTn>
                              </p:par>
                              <p:par>
                                <p:cTn id="7" presetID="42" presetClass="path" presetSubtype="0" accel="50000" decel="50000" fill="hold" grpId="0" nodeType="withEffect">
                                  <p:stCondLst>
                                    <p:cond delay="0"/>
                                  </p:stCondLst>
                                  <p:childTnLst>
                                    <p:animMotion origin="layout" path="M -4.16667E-7 4.07407E-6 L 0.10339 0.07801 " pathEditMode="relative" rAng="0" ptsTypes="AA">
                                      <p:cBhvr>
                                        <p:cTn id="8" dur="2000" fill="hold"/>
                                        <p:tgtEl>
                                          <p:spTgt spid="118"/>
                                        </p:tgtEl>
                                        <p:attrNameLst>
                                          <p:attrName>ppt_x</p:attrName>
                                          <p:attrName>ppt_y</p:attrName>
                                        </p:attrNameLst>
                                      </p:cBhvr>
                                      <p:rCtr x="5169" y="3889"/>
                                    </p:animMotion>
                                  </p:childTnLst>
                                </p:cTn>
                              </p:par>
                              <p:par>
                                <p:cTn id="9" presetID="42" presetClass="path" presetSubtype="0" accel="50000" decel="50000" fill="hold" grpId="0" nodeType="withEffect">
                                  <p:stCondLst>
                                    <p:cond delay="0"/>
                                  </p:stCondLst>
                                  <p:childTnLst>
                                    <p:animMotion origin="layout" path="M -2.08333E-7 -4.07407E-6 L -0.12708 0.2169 " pathEditMode="relative" rAng="0" ptsTypes="AA">
                                      <p:cBhvr>
                                        <p:cTn id="10" dur="2000" fill="hold"/>
                                        <p:tgtEl>
                                          <p:spTgt spid="119"/>
                                        </p:tgtEl>
                                        <p:attrNameLst>
                                          <p:attrName>ppt_x</p:attrName>
                                          <p:attrName>ppt_y</p:attrName>
                                        </p:attrNameLst>
                                      </p:cBhvr>
                                      <p:rCtr x="-6354" y="10833"/>
                                    </p:animMotion>
                                  </p:childTnLst>
                                </p:cTn>
                              </p:par>
                              <p:par>
                                <p:cTn id="11" presetID="42" presetClass="path" presetSubtype="0" accel="50000" decel="50000" fill="hold" grpId="0" nodeType="withEffect">
                                  <p:stCondLst>
                                    <p:cond delay="0"/>
                                  </p:stCondLst>
                                  <p:childTnLst>
                                    <p:animMotion origin="layout" path="M -4.16667E-6 -4.81481E-6 L 0.0073 -0.27962 " pathEditMode="relative" rAng="0" ptsTypes="AA">
                                      <p:cBhvr>
                                        <p:cTn id="12" dur="2000" fill="hold"/>
                                        <p:tgtEl>
                                          <p:spTgt spid="122"/>
                                        </p:tgtEl>
                                        <p:attrNameLst>
                                          <p:attrName>ppt_x</p:attrName>
                                          <p:attrName>ppt_y</p:attrName>
                                        </p:attrNameLst>
                                      </p:cBhvr>
                                      <p:rCtr x="365" y="-13981"/>
                                    </p:animMotion>
                                  </p:childTnLst>
                                </p:cTn>
                              </p:par>
                              <p:par>
                                <p:cTn id="13" presetID="42" presetClass="path" presetSubtype="0" accel="50000" decel="50000" fill="hold" grpId="0" nodeType="withEffect">
                                  <p:stCondLst>
                                    <p:cond delay="0"/>
                                  </p:stCondLst>
                                  <p:childTnLst>
                                    <p:animMotion origin="layout" path="M -2.91667E-6 -1.85185E-6 L 0.07058 -0.25972 " pathEditMode="relative" rAng="0" ptsTypes="AA">
                                      <p:cBhvr>
                                        <p:cTn id="14" dur="2000" fill="hold"/>
                                        <p:tgtEl>
                                          <p:spTgt spid="123"/>
                                        </p:tgtEl>
                                        <p:attrNameLst>
                                          <p:attrName>ppt_x</p:attrName>
                                          <p:attrName>ppt_y</p:attrName>
                                        </p:attrNameLst>
                                      </p:cBhvr>
                                      <p:rCtr x="3529" y="-12986"/>
                                    </p:animMotion>
                                  </p:childTnLst>
                                </p:cTn>
                              </p:par>
                              <p:par>
                                <p:cTn id="15" presetID="42" presetClass="path" presetSubtype="0" accel="50000" decel="50000" fill="hold" grpId="0" nodeType="withEffect">
                                  <p:stCondLst>
                                    <p:cond delay="0"/>
                                  </p:stCondLst>
                                  <p:childTnLst>
                                    <p:animMotion origin="layout" path="M 1.875E-6 4.81481E-6 L 0.12982 -0.16806 " pathEditMode="relative" rAng="0" ptsTypes="AA">
                                      <p:cBhvr>
                                        <p:cTn id="16" dur="2000" fill="hold"/>
                                        <p:tgtEl>
                                          <p:spTgt spid="124"/>
                                        </p:tgtEl>
                                        <p:attrNameLst>
                                          <p:attrName>ppt_x</p:attrName>
                                          <p:attrName>ppt_y</p:attrName>
                                        </p:attrNameLst>
                                      </p:cBhvr>
                                      <p:rCtr x="6484" y="-8403"/>
                                    </p:animMotion>
                                  </p:childTnLst>
                                </p:cTn>
                              </p:par>
                              <p:par>
                                <p:cTn id="17" presetID="42" presetClass="path" presetSubtype="0" accel="50000" decel="50000" fill="hold" grpId="0" nodeType="withEffect">
                                  <p:stCondLst>
                                    <p:cond delay="0"/>
                                  </p:stCondLst>
                                  <p:childTnLst>
                                    <p:animMotion origin="layout" path="M -2.70833E-6 2.22222E-6 L -0.06627 -0.30509 " pathEditMode="relative" rAng="0" ptsTypes="AA">
                                      <p:cBhvr>
                                        <p:cTn id="18" dur="2000" fill="hold"/>
                                        <p:tgtEl>
                                          <p:spTgt spid="121"/>
                                        </p:tgtEl>
                                        <p:attrNameLst>
                                          <p:attrName>ppt_x</p:attrName>
                                          <p:attrName>ppt_y</p:attrName>
                                        </p:attrNameLst>
                                      </p:cBhvr>
                                      <p:rCtr x="-3320" y="-15255"/>
                                    </p:animMotion>
                                  </p:childTnLst>
                                </p:cTn>
                              </p:par>
                              <p:par>
                                <p:cTn id="19" presetID="42" presetClass="path" presetSubtype="0" accel="50000" decel="50000" fill="hold" grpId="0" nodeType="withEffect">
                                  <p:stCondLst>
                                    <p:cond delay="0"/>
                                  </p:stCondLst>
                                  <p:childTnLst>
                                    <p:animMotion origin="layout" path="M -2.70833E-6 7.40741E-7 L -0.09752 -0.21088 " pathEditMode="relative" rAng="0" ptsTypes="AA">
                                      <p:cBhvr>
                                        <p:cTn id="20" dur="2000" fill="hold"/>
                                        <p:tgtEl>
                                          <p:spTgt spid="120"/>
                                        </p:tgtEl>
                                        <p:attrNameLst>
                                          <p:attrName>ppt_x</p:attrName>
                                          <p:attrName>ppt_y</p:attrName>
                                        </p:attrNameLst>
                                      </p:cBhvr>
                                      <p:rCtr x="-4883" y="-10556"/>
                                    </p:animMotion>
                                  </p:childTnLst>
                                </p:cTn>
                              </p:par>
                              <p:par>
                                <p:cTn id="21" presetID="42" presetClass="path" presetSubtype="0" accel="50000" decel="50000" fill="hold" grpId="0" nodeType="withEffect">
                                  <p:stCondLst>
                                    <p:cond delay="0"/>
                                  </p:stCondLst>
                                  <p:childTnLst>
                                    <p:animMotion origin="layout" path="M 2.91667E-6 1.11022E-16 L 0.22422 -0.03287 " pathEditMode="relative" rAng="0" ptsTypes="AA">
                                      <p:cBhvr>
                                        <p:cTn id="22" dur="2000" fill="hold"/>
                                        <p:tgtEl>
                                          <p:spTgt spid="117"/>
                                        </p:tgtEl>
                                        <p:attrNameLst>
                                          <p:attrName>ppt_x</p:attrName>
                                          <p:attrName>ppt_y</p:attrName>
                                        </p:attrNameLst>
                                      </p:cBhvr>
                                      <p:rCtr x="11211" y="-1644"/>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7" grpId="0"/>
      <p:bldP spid="118" grpId="0"/>
      <p:bldP spid="119" grpId="0"/>
      <p:bldP spid="120" grpId="0"/>
      <p:bldP spid="121" grpId="0"/>
      <p:bldP spid="122" grpId="0"/>
      <p:bldP spid="123" grpId="0"/>
      <p:bldP spid="12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5.3|1.4|1.3"/>
</p:tagLst>
</file>

<file path=ppt/tags/tag10.xml><?xml version="1.0" encoding="utf-8"?>
<p:tagLst xmlns:a="http://schemas.openxmlformats.org/drawingml/2006/main" xmlns:r="http://schemas.openxmlformats.org/officeDocument/2006/relationships" xmlns:p="http://schemas.openxmlformats.org/presentationml/2006/main">
  <p:tag name="TIMING" val="|0.1|43|1.6|2|0.7|0.7|0.8|2.5|1.6|4.5|1.4|0.9|35.5|0.8"/>
</p:tagLst>
</file>

<file path=ppt/tags/tag11.xml><?xml version="1.0" encoding="utf-8"?>
<p:tagLst xmlns:a="http://schemas.openxmlformats.org/drawingml/2006/main" xmlns:r="http://schemas.openxmlformats.org/officeDocument/2006/relationships" xmlns:p="http://schemas.openxmlformats.org/presentationml/2006/main">
  <p:tag name="TIMING" val="|0.1|43|1.6|2|0.7|0.7|0.8|2.5|1.6|4.5|1.4|0.9|35.5|0.8"/>
</p:tagLst>
</file>

<file path=ppt/tags/tag12.xml><?xml version="1.0" encoding="utf-8"?>
<p:tagLst xmlns:a="http://schemas.openxmlformats.org/drawingml/2006/main" xmlns:r="http://schemas.openxmlformats.org/officeDocument/2006/relationships" xmlns:p="http://schemas.openxmlformats.org/presentationml/2006/main">
  <p:tag name="TIMING" val="|0.1|43|1.6|2|0.7|0.7|0.8|2.5|1.6|4.5|1.4|0.9|35.5|0.8"/>
</p:tagLst>
</file>

<file path=ppt/tags/tag13.xml><?xml version="1.0" encoding="utf-8"?>
<p:tagLst xmlns:a="http://schemas.openxmlformats.org/drawingml/2006/main" xmlns:r="http://schemas.openxmlformats.org/officeDocument/2006/relationships" xmlns:p="http://schemas.openxmlformats.org/presentationml/2006/main">
  <p:tag name="TIMING" val="|0.1|43|1.6|2|0.7|0.7|0.8|2.5|1.6|4.5|1.4|0.9|35.5|0.8"/>
</p:tagLst>
</file>

<file path=ppt/tags/tag14.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15.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16.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17.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18.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19.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2.xml><?xml version="1.0" encoding="utf-8"?>
<p:tagLst xmlns:a="http://schemas.openxmlformats.org/drawingml/2006/main" xmlns:r="http://schemas.openxmlformats.org/officeDocument/2006/relationships" xmlns:p="http://schemas.openxmlformats.org/presentationml/2006/main">
  <p:tag name="TIMING" val="|35.3|1.4|1.3"/>
</p:tagLst>
</file>

<file path=ppt/tags/tag20.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21.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22.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23.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24.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3.xml><?xml version="1.0" encoding="utf-8"?>
<p:tagLst xmlns:a="http://schemas.openxmlformats.org/drawingml/2006/main" xmlns:r="http://schemas.openxmlformats.org/officeDocument/2006/relationships" xmlns:p="http://schemas.openxmlformats.org/presentationml/2006/main">
  <p:tag name="TIMING" val="|35.3|1.4|1.3"/>
</p:tagLst>
</file>

<file path=ppt/tags/tag4.xml><?xml version="1.0" encoding="utf-8"?>
<p:tagLst xmlns:a="http://schemas.openxmlformats.org/drawingml/2006/main" xmlns:r="http://schemas.openxmlformats.org/officeDocument/2006/relationships" xmlns:p="http://schemas.openxmlformats.org/presentationml/2006/main">
  <p:tag name="TIMING" val="|35.3|1.4|1.3"/>
</p:tagLst>
</file>

<file path=ppt/tags/tag5.xml><?xml version="1.0" encoding="utf-8"?>
<p:tagLst xmlns:a="http://schemas.openxmlformats.org/drawingml/2006/main" xmlns:r="http://schemas.openxmlformats.org/officeDocument/2006/relationships" xmlns:p="http://schemas.openxmlformats.org/presentationml/2006/main">
  <p:tag name="TIMING" val="|35.3|1.4|1.3"/>
</p:tagLst>
</file>

<file path=ppt/tags/tag6.xml><?xml version="1.0" encoding="utf-8"?>
<p:tagLst xmlns:a="http://schemas.openxmlformats.org/drawingml/2006/main" xmlns:r="http://schemas.openxmlformats.org/officeDocument/2006/relationships" xmlns:p="http://schemas.openxmlformats.org/presentationml/2006/main">
  <p:tag name="TIMING" val="|35.3|1.4|1.3"/>
</p:tagLst>
</file>

<file path=ppt/tags/tag7.xml><?xml version="1.0" encoding="utf-8"?>
<p:tagLst xmlns:a="http://schemas.openxmlformats.org/drawingml/2006/main" xmlns:r="http://schemas.openxmlformats.org/officeDocument/2006/relationships" xmlns:p="http://schemas.openxmlformats.org/presentationml/2006/main">
  <p:tag name="TIMING" val="|147.5|2.2|0.6|0.8|1.2|1|0.9|1.3"/>
</p:tagLst>
</file>

<file path=ppt/tags/tag8.xml><?xml version="1.0" encoding="utf-8"?>
<p:tagLst xmlns:a="http://schemas.openxmlformats.org/drawingml/2006/main" xmlns:r="http://schemas.openxmlformats.org/officeDocument/2006/relationships" xmlns:p="http://schemas.openxmlformats.org/presentationml/2006/main">
  <p:tag name="TIMING" val="|147.5|2.2|0.6|0.8|1.2|1|0.9|1.3"/>
</p:tagLst>
</file>

<file path=ppt/tags/tag9.xml><?xml version="1.0" encoding="utf-8"?>
<p:tagLst xmlns:a="http://schemas.openxmlformats.org/drawingml/2006/main" xmlns:r="http://schemas.openxmlformats.org/officeDocument/2006/relationships" xmlns:p="http://schemas.openxmlformats.org/presentationml/2006/main">
  <p:tag name="TIMING" val="|147.5|2.2|0.6|0.8|1.2|1|0.9|1.3"/>
</p:tagLst>
</file>

<file path=ppt/theme/theme1.xml><?xml version="1.0" encoding="utf-8"?>
<a:theme xmlns:a="http://schemas.openxmlformats.org/drawingml/2006/main" name="清风素材 https://12sc.taobao.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10646</TotalTime>
  <Words>3630</Words>
  <Application>Microsoft Macintosh PowerPoint</Application>
  <PresentationFormat>宽屏</PresentationFormat>
  <Paragraphs>818</Paragraphs>
  <Slides>33</Slides>
  <Notes>33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33</vt:i4>
      </vt:variant>
    </vt:vector>
  </HeadingPairs>
  <TitlesOfParts>
    <vt:vector size="39" baseType="lpstr">
      <vt:lpstr>方正兰亭粗黑_GBK</vt:lpstr>
      <vt:lpstr>微软雅黑</vt:lpstr>
      <vt:lpstr>Arial</vt:lpstr>
      <vt:lpstr>Calibri</vt:lpstr>
      <vt:lpstr>Cambria Math</vt:lpstr>
      <vt:lpstr>清风素材 https://12sc.taobao.com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赵 义凯</cp:lastModifiedBy>
  <cp:revision>517</cp:revision>
  <dcterms:created xsi:type="dcterms:W3CDTF">2015-05-06T09:02:23Z</dcterms:created>
  <dcterms:modified xsi:type="dcterms:W3CDTF">2021-08-18T01:48:47Z</dcterms:modified>
</cp:coreProperties>
</file>